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ernoru" panose="020B0604020202020204" charset="0"/>
      <p:regular r:id="rId22"/>
    </p:embeddedFont>
    <p:embeddedFont>
      <p:font typeface="Garet" panose="020B0604020202020204" charset="0"/>
      <p:regular r:id="rId23"/>
    </p:embeddedFont>
    <p:embeddedFont>
      <p:font typeface="Gare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435" y="-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-object-storage-cos-static-web-hosting-wmg.s3.jp-tok.cloud-object-storage.appdomain.cloud/index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concern.net/news/causes-of-world-hung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fp.org/global-hunger-crisis" TargetMode="External"/><Relationship Id="rId5" Type="http://schemas.openxmlformats.org/officeDocument/2006/relationships/hyperlink" Target="https://concernusa.org/news/causes-of-world-hunger/" TargetMode="Externa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18194927" cy="10352730"/>
            </a:xfrm>
            <a:custGeom>
              <a:avLst/>
              <a:gdLst/>
              <a:ahLst/>
              <a:cxnLst/>
              <a:rect l="l" t="t" r="r" b="b"/>
              <a:pathLst>
                <a:path w="18194927" h="10352730">
                  <a:moveTo>
                    <a:pt x="15920410" y="10290869"/>
                  </a:moveTo>
                  <a:cubicBezTo>
                    <a:pt x="14599520" y="10301538"/>
                    <a:pt x="14487816" y="6920963"/>
                    <a:pt x="13645917" y="6660757"/>
                  </a:cubicBezTo>
                  <a:cubicBezTo>
                    <a:pt x="13334662" y="6661070"/>
                    <a:pt x="13221047" y="7023769"/>
                    <a:pt x="12972136" y="7818267"/>
                  </a:cubicBezTo>
                  <a:cubicBezTo>
                    <a:pt x="12174859" y="10352731"/>
                    <a:pt x="10562529" y="10351383"/>
                    <a:pt x="9770879" y="7817870"/>
                  </a:cubicBezTo>
                  <a:cubicBezTo>
                    <a:pt x="9368530" y="6261710"/>
                    <a:pt x="8825881" y="6261775"/>
                    <a:pt x="8423484" y="7818201"/>
                  </a:cubicBezTo>
                  <a:cubicBezTo>
                    <a:pt x="7636954" y="10351803"/>
                    <a:pt x="6008178" y="10351611"/>
                    <a:pt x="5222303" y="7817854"/>
                  </a:cubicBezTo>
                  <a:cubicBezTo>
                    <a:pt x="4973407" y="7023752"/>
                    <a:pt x="4859793" y="6661070"/>
                    <a:pt x="4548599" y="6661070"/>
                  </a:cubicBezTo>
                  <a:cubicBezTo>
                    <a:pt x="3711500" y="6912400"/>
                    <a:pt x="3590595" y="10301990"/>
                    <a:pt x="2274230" y="10290589"/>
                  </a:cubicBezTo>
                  <a:cubicBezTo>
                    <a:pt x="970532" y="10303186"/>
                    <a:pt x="826046" y="6896232"/>
                    <a:pt x="0" y="6661070"/>
                  </a:cubicBezTo>
                  <a:lnTo>
                    <a:pt x="0" y="61436"/>
                  </a:lnTo>
                  <a:cubicBezTo>
                    <a:pt x="1322073" y="51532"/>
                    <a:pt x="1431557" y="3430104"/>
                    <a:pt x="2274226" y="3691548"/>
                  </a:cubicBezTo>
                  <a:cubicBezTo>
                    <a:pt x="2585462" y="3691235"/>
                    <a:pt x="2699057" y="3328552"/>
                    <a:pt x="2947968" y="2534039"/>
                  </a:cubicBezTo>
                  <a:cubicBezTo>
                    <a:pt x="3747608" y="0"/>
                    <a:pt x="5356281" y="1618"/>
                    <a:pt x="6149187" y="2534418"/>
                  </a:cubicBezTo>
                  <a:cubicBezTo>
                    <a:pt x="6551404" y="4090579"/>
                    <a:pt x="7094273" y="4090529"/>
                    <a:pt x="7496583" y="2534105"/>
                  </a:cubicBezTo>
                  <a:cubicBezTo>
                    <a:pt x="8285804" y="902"/>
                    <a:pt x="9910430" y="1395"/>
                    <a:pt x="10697767" y="2534435"/>
                  </a:cubicBezTo>
                  <a:cubicBezTo>
                    <a:pt x="11100522" y="4090727"/>
                    <a:pt x="11642567" y="4090447"/>
                    <a:pt x="12045279" y="2533939"/>
                  </a:cubicBezTo>
                  <a:cubicBezTo>
                    <a:pt x="12822804" y="1941"/>
                    <a:pt x="14465511" y="1136"/>
                    <a:pt x="15246533" y="2534451"/>
                  </a:cubicBezTo>
                  <a:cubicBezTo>
                    <a:pt x="15495487" y="3328535"/>
                    <a:pt x="15609102" y="3691218"/>
                    <a:pt x="15920407" y="3691218"/>
                  </a:cubicBezTo>
                  <a:cubicBezTo>
                    <a:pt x="16763616" y="3429328"/>
                    <a:pt x="16873920" y="51402"/>
                    <a:pt x="18194927" y="61436"/>
                  </a:cubicBezTo>
                  <a:lnTo>
                    <a:pt x="18194927" y="6661070"/>
                  </a:lnTo>
                  <a:cubicBezTo>
                    <a:pt x="17361725" y="6908622"/>
                    <a:pt x="17229558" y="10302693"/>
                    <a:pt x="15920410" y="10290869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582898">
            <a:off x="5918638" y="-2488497"/>
            <a:ext cx="6207678" cy="14616131"/>
            <a:chOff x="0" y="0"/>
            <a:chExt cx="2457074" cy="5785242"/>
          </a:xfrm>
        </p:grpSpPr>
        <p:sp>
          <p:nvSpPr>
            <p:cNvPr id="5" name="Freeform 5"/>
            <p:cNvSpPr/>
            <p:nvPr/>
          </p:nvSpPr>
          <p:spPr>
            <a:xfrm>
              <a:off x="0" y="-889"/>
              <a:ext cx="2457074" cy="5786131"/>
            </a:xfrm>
            <a:custGeom>
              <a:avLst/>
              <a:gdLst/>
              <a:ahLst/>
              <a:cxnLst/>
              <a:rect l="l" t="t" r="r" b="b"/>
              <a:pathLst>
                <a:path w="2457074" h="5786131">
                  <a:moveTo>
                    <a:pt x="2351410" y="5760731"/>
                  </a:moveTo>
                  <a:cubicBezTo>
                    <a:pt x="2351410" y="5760731"/>
                    <a:pt x="2330074" y="5512065"/>
                    <a:pt x="2331344" y="5494920"/>
                  </a:cubicBezTo>
                  <a:cubicBezTo>
                    <a:pt x="2333376" y="5466980"/>
                    <a:pt x="2411481" y="5351283"/>
                    <a:pt x="2411481" y="5351283"/>
                  </a:cubicBezTo>
                  <a:lnTo>
                    <a:pt x="2431674" y="5113920"/>
                  </a:lnTo>
                  <a:lnTo>
                    <a:pt x="2241174" y="5092838"/>
                  </a:lnTo>
                  <a:lnTo>
                    <a:pt x="2275210" y="4995556"/>
                  </a:lnTo>
                  <a:lnTo>
                    <a:pt x="2444374" y="4970156"/>
                  </a:lnTo>
                  <a:lnTo>
                    <a:pt x="2444374" y="697357"/>
                  </a:lnTo>
                  <a:lnTo>
                    <a:pt x="2418974" y="482219"/>
                  </a:lnTo>
                  <a:lnTo>
                    <a:pt x="2444374" y="386588"/>
                  </a:lnTo>
                  <a:lnTo>
                    <a:pt x="2262510" y="241681"/>
                  </a:lnTo>
                  <a:lnTo>
                    <a:pt x="2352426" y="254381"/>
                  </a:lnTo>
                  <a:lnTo>
                    <a:pt x="2444374" y="241681"/>
                  </a:lnTo>
                  <a:lnTo>
                    <a:pt x="2457074" y="191135"/>
                  </a:lnTo>
                  <a:lnTo>
                    <a:pt x="2444374" y="123698"/>
                  </a:lnTo>
                  <a:lnTo>
                    <a:pt x="2444374" y="26289"/>
                  </a:lnTo>
                  <a:cubicBezTo>
                    <a:pt x="2444374" y="26289"/>
                    <a:pt x="2304674" y="12573"/>
                    <a:pt x="2280671" y="13589"/>
                  </a:cubicBezTo>
                  <a:cubicBezTo>
                    <a:pt x="2253874" y="14732"/>
                    <a:pt x="2156338" y="26289"/>
                    <a:pt x="2156338" y="26289"/>
                  </a:cubicBezTo>
                  <a:lnTo>
                    <a:pt x="2012955" y="13589"/>
                  </a:lnTo>
                  <a:lnTo>
                    <a:pt x="623824" y="13589"/>
                  </a:lnTo>
                  <a:cubicBezTo>
                    <a:pt x="623824" y="13589"/>
                    <a:pt x="590931" y="0"/>
                    <a:pt x="566547" y="889"/>
                  </a:cubicBezTo>
                  <a:cubicBezTo>
                    <a:pt x="514858" y="2921"/>
                    <a:pt x="303657" y="26289"/>
                    <a:pt x="303657" y="26289"/>
                  </a:cubicBezTo>
                  <a:lnTo>
                    <a:pt x="144780" y="889"/>
                  </a:lnTo>
                  <a:lnTo>
                    <a:pt x="0" y="13589"/>
                  </a:lnTo>
                  <a:lnTo>
                    <a:pt x="25400" y="347980"/>
                  </a:lnTo>
                  <a:lnTo>
                    <a:pt x="132207" y="488188"/>
                  </a:lnTo>
                  <a:lnTo>
                    <a:pt x="25400" y="715772"/>
                  </a:lnTo>
                  <a:lnTo>
                    <a:pt x="20955" y="4936756"/>
                  </a:lnTo>
                  <a:lnTo>
                    <a:pt x="19431" y="5218822"/>
                  </a:lnTo>
                  <a:cubicBezTo>
                    <a:pt x="19431" y="5218822"/>
                    <a:pt x="6731" y="5381256"/>
                    <a:pt x="6731" y="5385065"/>
                  </a:cubicBezTo>
                  <a:cubicBezTo>
                    <a:pt x="6731" y="5388875"/>
                    <a:pt x="32131" y="5515113"/>
                    <a:pt x="32131" y="5515113"/>
                  </a:cubicBezTo>
                  <a:lnTo>
                    <a:pt x="19431" y="5773431"/>
                  </a:lnTo>
                  <a:lnTo>
                    <a:pt x="238125" y="5786131"/>
                  </a:lnTo>
                  <a:lnTo>
                    <a:pt x="355346" y="5773431"/>
                  </a:lnTo>
                  <a:cubicBezTo>
                    <a:pt x="355346" y="5773431"/>
                    <a:pt x="552958" y="5431547"/>
                    <a:pt x="540258" y="5482347"/>
                  </a:cubicBezTo>
                  <a:cubicBezTo>
                    <a:pt x="527558" y="5533147"/>
                    <a:pt x="513207" y="5773431"/>
                    <a:pt x="513207" y="5773431"/>
                  </a:cubicBezTo>
                  <a:lnTo>
                    <a:pt x="1989206" y="5773431"/>
                  </a:lnTo>
                  <a:lnTo>
                    <a:pt x="2159513" y="5786131"/>
                  </a:lnTo>
                  <a:lnTo>
                    <a:pt x="2351537" y="5760731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881825" y="-111104"/>
            <a:ext cx="4203683" cy="10509207"/>
          </a:xfrm>
          <a:custGeom>
            <a:avLst/>
            <a:gdLst/>
            <a:ahLst/>
            <a:cxnLst/>
            <a:rect l="l" t="t" r="r" b="b"/>
            <a:pathLst>
              <a:path w="4203683" h="10509207">
                <a:moveTo>
                  <a:pt x="0" y="0"/>
                </a:moveTo>
                <a:lnTo>
                  <a:pt x="4203683" y="0"/>
                </a:lnTo>
                <a:lnTo>
                  <a:pt x="4203683" y="10509208"/>
                </a:lnTo>
                <a:lnTo>
                  <a:pt x="0" y="1050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14566"/>
            <a:ext cx="9801096" cy="6324050"/>
          </a:xfrm>
          <a:custGeom>
            <a:avLst/>
            <a:gdLst/>
            <a:ahLst/>
            <a:cxnLst/>
            <a:rect l="l" t="t" r="r" b="b"/>
            <a:pathLst>
              <a:path w="9801096" h="6324050">
                <a:moveTo>
                  <a:pt x="0" y="0"/>
                </a:moveTo>
                <a:lnTo>
                  <a:pt x="9801096" y="0"/>
                </a:lnTo>
                <a:lnTo>
                  <a:pt x="9801096" y="6324049"/>
                </a:lnTo>
                <a:lnTo>
                  <a:pt x="0" y="6324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2048" b="-40305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 rot="-151170">
            <a:off x="2368550" y="3798167"/>
            <a:ext cx="13412177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ZERO HUNGER</a:t>
            </a:r>
          </a:p>
        </p:txBody>
      </p:sp>
      <p:sp>
        <p:nvSpPr>
          <p:cNvPr id="9" name="Freeform 9"/>
          <p:cNvSpPr/>
          <p:nvPr/>
        </p:nvSpPr>
        <p:spPr>
          <a:xfrm>
            <a:off x="5204952" y="5514786"/>
            <a:ext cx="14534802" cy="5122633"/>
          </a:xfrm>
          <a:custGeom>
            <a:avLst/>
            <a:gdLst/>
            <a:ahLst/>
            <a:cxnLst/>
            <a:rect l="l" t="t" r="r" b="b"/>
            <a:pathLst>
              <a:path w="14534802" h="5122633">
                <a:moveTo>
                  <a:pt x="0" y="0"/>
                </a:moveTo>
                <a:lnTo>
                  <a:pt x="14534802" y="0"/>
                </a:lnTo>
                <a:lnTo>
                  <a:pt x="14534802" y="5122633"/>
                </a:lnTo>
                <a:lnTo>
                  <a:pt x="0" y="512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61" t="-113616"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flipV="1">
            <a:off x="-3083238" y="5143500"/>
            <a:ext cx="9285867" cy="8229600"/>
          </a:xfrm>
          <a:custGeom>
            <a:avLst/>
            <a:gdLst/>
            <a:ahLst/>
            <a:cxnLst/>
            <a:rect l="l" t="t" r="r" b="b"/>
            <a:pathLst>
              <a:path w="9285867" h="8229600">
                <a:moveTo>
                  <a:pt x="0" y="8229600"/>
                </a:moveTo>
                <a:lnTo>
                  <a:pt x="9285868" y="8229600"/>
                </a:lnTo>
                <a:lnTo>
                  <a:pt x="9285868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151170">
            <a:off x="2112864" y="6424802"/>
            <a:ext cx="535221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0"/>
              </a:lnSpc>
              <a:spcBef>
                <a:spcPct val="0"/>
              </a:spcBef>
            </a:pPr>
            <a:r>
              <a:rPr lang="en-US" sz="5083">
                <a:solidFill>
                  <a:srgbClr val="545454"/>
                </a:solidFill>
                <a:latin typeface="Bernoru"/>
                <a:ea typeface="Bernoru"/>
                <a:cs typeface="Bernoru"/>
                <a:sym typeface="Bernoru"/>
              </a:rPr>
              <a:t>TEAM - FoneD</a:t>
            </a:r>
          </a:p>
        </p:txBody>
      </p:sp>
      <p:sp>
        <p:nvSpPr>
          <p:cNvPr id="12" name="TextBox 12"/>
          <p:cNvSpPr txBox="1"/>
          <p:nvPr/>
        </p:nvSpPr>
        <p:spPr>
          <a:xfrm rot="-151170">
            <a:off x="8464002" y="2033483"/>
            <a:ext cx="7056524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545454"/>
                </a:solidFill>
                <a:latin typeface="Bernoru"/>
                <a:ea typeface="Bernoru"/>
                <a:cs typeface="Bernoru"/>
                <a:sym typeface="Bernoru"/>
              </a:rPr>
              <a:t>IBM SKILLS BUILD JULY INTERNSHIP PROGRAM</a:t>
            </a:r>
          </a:p>
        </p:txBody>
      </p:sp>
      <p:sp>
        <p:nvSpPr>
          <p:cNvPr id="13" name="TextBox 13"/>
          <p:cNvSpPr txBox="1"/>
          <p:nvPr/>
        </p:nvSpPr>
        <p:spPr>
          <a:xfrm rot="-175609">
            <a:off x="4802215" y="3520314"/>
            <a:ext cx="168934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SDG-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501582" y="-5034065"/>
            <a:ext cx="5284836" cy="16210882"/>
            <a:chOff x="0" y="0"/>
            <a:chExt cx="1254277" cy="3847411"/>
          </a:xfrm>
        </p:grpSpPr>
        <p:sp>
          <p:nvSpPr>
            <p:cNvPr id="3" name="Freeform 3"/>
            <p:cNvSpPr/>
            <p:nvPr/>
          </p:nvSpPr>
          <p:spPr>
            <a:xfrm>
              <a:off x="0" y="-381"/>
              <a:ext cx="1254277" cy="3848046"/>
            </a:xfrm>
            <a:custGeom>
              <a:avLst/>
              <a:gdLst/>
              <a:ahLst/>
              <a:cxnLst/>
              <a:rect l="l" t="t" r="r" b="b"/>
              <a:pathLst>
                <a:path w="1254277" h="3848046">
                  <a:moveTo>
                    <a:pt x="1240053" y="3456632"/>
                  </a:moveTo>
                  <a:lnTo>
                    <a:pt x="1240053" y="1666979"/>
                  </a:lnTo>
                  <a:cubicBezTo>
                    <a:pt x="1240815" y="847160"/>
                    <a:pt x="1241450" y="498475"/>
                    <a:pt x="1241450" y="398018"/>
                  </a:cubicBezTo>
                  <a:cubicBezTo>
                    <a:pt x="1241450" y="327025"/>
                    <a:pt x="1198905" y="267970"/>
                    <a:pt x="1183792" y="208026"/>
                  </a:cubicBezTo>
                  <a:cubicBezTo>
                    <a:pt x="1169441" y="151257"/>
                    <a:pt x="1086764" y="106680"/>
                    <a:pt x="1019200" y="71374"/>
                  </a:cubicBezTo>
                  <a:cubicBezTo>
                    <a:pt x="941857" y="30734"/>
                    <a:pt x="875690" y="0"/>
                    <a:pt x="817270" y="381"/>
                  </a:cubicBezTo>
                  <a:cubicBezTo>
                    <a:pt x="796397" y="508"/>
                    <a:pt x="691655" y="635"/>
                    <a:pt x="654515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2207770"/>
                  </a:lnTo>
                  <a:cubicBezTo>
                    <a:pt x="24638" y="3027589"/>
                    <a:pt x="24003" y="3350206"/>
                    <a:pt x="24003" y="3450663"/>
                  </a:cubicBezTo>
                  <a:cubicBezTo>
                    <a:pt x="24003" y="3521656"/>
                    <a:pt x="66548" y="3593411"/>
                    <a:pt x="81661" y="3653355"/>
                  </a:cubicBezTo>
                  <a:cubicBezTo>
                    <a:pt x="96012" y="3710124"/>
                    <a:pt x="165989" y="3767401"/>
                    <a:pt x="233553" y="3802707"/>
                  </a:cubicBezTo>
                  <a:cubicBezTo>
                    <a:pt x="311023" y="3843346"/>
                    <a:pt x="389890" y="3835981"/>
                    <a:pt x="448310" y="3835600"/>
                  </a:cubicBezTo>
                  <a:cubicBezTo>
                    <a:pt x="468122" y="3835472"/>
                    <a:pt x="531876" y="3848046"/>
                    <a:pt x="554482" y="3847919"/>
                  </a:cubicBezTo>
                  <a:cubicBezTo>
                    <a:pt x="883691" y="3847030"/>
                    <a:pt x="1227480" y="3835600"/>
                    <a:pt x="1227480" y="3835600"/>
                  </a:cubicBezTo>
                  <a:lnTo>
                    <a:pt x="1238783" y="3742636"/>
                  </a:lnTo>
                  <a:lnTo>
                    <a:pt x="1240180" y="3640146"/>
                  </a:lnTo>
                  <a:lnTo>
                    <a:pt x="1254277" y="3540071"/>
                  </a:lnTo>
                  <a:lnTo>
                    <a:pt x="1240180" y="3456632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968089" y="4292280"/>
            <a:ext cx="1090818" cy="2048484"/>
          </a:xfrm>
          <a:custGeom>
            <a:avLst/>
            <a:gdLst/>
            <a:ahLst/>
            <a:cxnLst/>
            <a:rect l="l" t="t" r="r" b="b"/>
            <a:pathLst>
              <a:path w="1090818" h="2048484">
                <a:moveTo>
                  <a:pt x="0" y="0"/>
                </a:moveTo>
                <a:lnTo>
                  <a:pt x="1090817" y="0"/>
                </a:lnTo>
                <a:lnTo>
                  <a:pt x="1090817" y="2048484"/>
                </a:lnTo>
                <a:lnTo>
                  <a:pt x="0" y="204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97786" y="4318855"/>
            <a:ext cx="1122125" cy="2048484"/>
          </a:xfrm>
          <a:custGeom>
            <a:avLst/>
            <a:gdLst/>
            <a:ahLst/>
            <a:cxnLst/>
            <a:rect l="l" t="t" r="r" b="b"/>
            <a:pathLst>
              <a:path w="1122125" h="2048484">
                <a:moveTo>
                  <a:pt x="0" y="0"/>
                </a:moveTo>
                <a:lnTo>
                  <a:pt x="1122125" y="0"/>
                </a:lnTo>
                <a:lnTo>
                  <a:pt x="1122125" y="2048484"/>
                </a:lnTo>
                <a:lnTo>
                  <a:pt x="0" y="204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48972" y="4292280"/>
            <a:ext cx="1200935" cy="2401870"/>
          </a:xfrm>
          <a:custGeom>
            <a:avLst/>
            <a:gdLst/>
            <a:ahLst/>
            <a:cxnLst/>
            <a:rect l="l" t="t" r="r" b="b"/>
            <a:pathLst>
              <a:path w="1200935" h="2401870">
                <a:moveTo>
                  <a:pt x="0" y="0"/>
                </a:moveTo>
                <a:lnTo>
                  <a:pt x="1200935" y="0"/>
                </a:lnTo>
                <a:lnTo>
                  <a:pt x="1200935" y="2401869"/>
                </a:lnTo>
                <a:lnTo>
                  <a:pt x="0" y="240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366868" y="6846905"/>
            <a:ext cx="48825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Economic Impacts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2714" y="6846905"/>
            <a:ext cx="48825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Social Impacts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559" y="6846905"/>
            <a:ext cx="48825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Health Impacts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6727" y="7856555"/>
            <a:ext cx="4223828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Reduces workforce productivity.</a:t>
            </a:r>
          </a:p>
          <a:p>
            <a:pPr algn="l">
              <a:lnSpc>
                <a:spcPts val="2640"/>
              </a:lnSpc>
            </a:pPr>
            <a:endParaRPr lang="en-US" sz="2200">
              <a:solidFill>
                <a:srgbClr val="414141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Increases healthcare costs.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2839" y="7856555"/>
            <a:ext cx="488257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Hunger causes social unrest.</a:t>
            </a:r>
          </a:p>
          <a:p>
            <a:pPr algn="l">
              <a:lnSpc>
                <a:spcPts val="2640"/>
              </a:lnSpc>
            </a:pPr>
            <a:endParaRPr lang="en-US" sz="2200">
              <a:solidFill>
                <a:srgbClr val="414141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Affects children’s education and concentration.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8950" y="7856555"/>
            <a:ext cx="5102154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Malnutrition weakens immunity and causes stunted growth.</a:t>
            </a:r>
          </a:p>
          <a:p>
            <a:pPr algn="l">
              <a:lnSpc>
                <a:spcPts val="2640"/>
              </a:lnSpc>
            </a:pPr>
            <a:endParaRPr lang="en-US" sz="2200">
              <a:solidFill>
                <a:srgbClr val="414141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Chronic hunger leads to developmental delays.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2472" y="1214877"/>
            <a:ext cx="11231385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CONSEQUENCES </a:t>
            </a:r>
            <a:r>
              <a:rPr lang="en-US" sz="90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OF WORLD HUNGER</a:t>
            </a:r>
          </a:p>
        </p:txBody>
      </p:sp>
    </p:spTree>
  </p:cSld>
  <p:clrMapOvr>
    <a:masterClrMapping/>
  </p:clrMapOvr>
  <p:transition spd="med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00847"/>
            <a:ext cx="8969401" cy="413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AIM</a:t>
            </a: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 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OF</a:t>
            </a: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 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PROJECT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33" y="316195"/>
            <a:ext cx="7756546" cy="30606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11" y="3811160"/>
            <a:ext cx="10010170" cy="293227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855998" y="8109628"/>
            <a:ext cx="22966643" cy="4430458"/>
            <a:chOff x="0" y="0"/>
            <a:chExt cx="30622191" cy="5907277"/>
          </a:xfrm>
        </p:grpSpPr>
        <p:sp>
          <p:nvSpPr>
            <p:cNvPr id="6" name="Freeform 6"/>
            <p:cNvSpPr/>
            <p:nvPr/>
          </p:nvSpPr>
          <p:spPr>
            <a:xfrm rot="5318770">
              <a:off x="3252885" y="-3078346"/>
              <a:ext cx="4271882" cy="10679704"/>
            </a:xfrm>
            <a:custGeom>
              <a:avLst/>
              <a:gdLst/>
              <a:ahLst/>
              <a:cxnLst/>
              <a:rect l="l" t="t" r="r" b="b"/>
              <a:pathLst>
                <a:path w="4271882" h="10679704">
                  <a:moveTo>
                    <a:pt x="0" y="0"/>
                  </a:moveTo>
                  <a:lnTo>
                    <a:pt x="4271882" y="0"/>
                  </a:lnTo>
                  <a:lnTo>
                    <a:pt x="4271882" y="10679704"/>
                  </a:lnTo>
                  <a:lnTo>
                    <a:pt x="0" y="106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318770">
              <a:off x="14395004" y="-2178761"/>
              <a:ext cx="4271882" cy="10679704"/>
            </a:xfrm>
            <a:custGeom>
              <a:avLst/>
              <a:gdLst/>
              <a:ahLst/>
              <a:cxnLst/>
              <a:rect l="l" t="t" r="r" b="b"/>
              <a:pathLst>
                <a:path w="4271882" h="10679704">
                  <a:moveTo>
                    <a:pt x="0" y="0"/>
                  </a:moveTo>
                  <a:lnTo>
                    <a:pt x="4271882" y="0"/>
                  </a:lnTo>
                  <a:lnTo>
                    <a:pt x="4271882" y="10679704"/>
                  </a:lnTo>
                  <a:lnTo>
                    <a:pt x="0" y="106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5318770">
              <a:off x="23097424" y="-1694081"/>
              <a:ext cx="4271882" cy="10679704"/>
            </a:xfrm>
            <a:custGeom>
              <a:avLst/>
              <a:gdLst/>
              <a:ahLst/>
              <a:cxnLst/>
              <a:rect l="l" t="t" r="r" b="b"/>
              <a:pathLst>
                <a:path w="4271882" h="10679704">
                  <a:moveTo>
                    <a:pt x="0" y="0"/>
                  </a:moveTo>
                  <a:lnTo>
                    <a:pt x="4271881" y="0"/>
                  </a:lnTo>
                  <a:lnTo>
                    <a:pt x="4271881" y="10679704"/>
                  </a:lnTo>
                  <a:lnTo>
                    <a:pt x="0" y="10679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916" y="6871848"/>
            <a:ext cx="8098237" cy="3010883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921125" flipH="1">
            <a:off x="-1169683" y="783900"/>
            <a:ext cx="5185466" cy="1892695"/>
          </a:xfrm>
          <a:custGeom>
            <a:avLst/>
            <a:gdLst/>
            <a:ahLst/>
            <a:cxnLst/>
            <a:rect l="l" t="t" r="r" b="b"/>
            <a:pathLst>
              <a:path w="5185466" h="1892695">
                <a:moveTo>
                  <a:pt x="5185466" y="0"/>
                </a:moveTo>
                <a:lnTo>
                  <a:pt x="0" y="0"/>
                </a:lnTo>
                <a:lnTo>
                  <a:pt x="0" y="1892695"/>
                </a:lnTo>
                <a:lnTo>
                  <a:pt x="5185466" y="1892695"/>
                </a:lnTo>
                <a:lnTo>
                  <a:pt x="518546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3142136">
            <a:off x="6029997" y="7560165"/>
            <a:ext cx="1698556" cy="5142932"/>
          </a:xfrm>
          <a:custGeom>
            <a:avLst/>
            <a:gdLst/>
            <a:ahLst/>
            <a:cxnLst/>
            <a:rect l="l" t="t" r="r" b="b"/>
            <a:pathLst>
              <a:path w="1698556" h="5142932">
                <a:moveTo>
                  <a:pt x="0" y="0"/>
                </a:moveTo>
                <a:lnTo>
                  <a:pt x="1698556" y="0"/>
                </a:lnTo>
                <a:lnTo>
                  <a:pt x="1698556" y="5142932"/>
                </a:lnTo>
                <a:lnTo>
                  <a:pt x="0" y="5142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137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6069169"/>
            <a:ext cx="11850142" cy="5595829"/>
            <a:chOff x="0" y="0"/>
            <a:chExt cx="3294302" cy="1555623"/>
          </a:xfrm>
        </p:grpSpPr>
        <p:sp>
          <p:nvSpPr>
            <p:cNvPr id="5" name="Freeform 5"/>
            <p:cNvSpPr/>
            <p:nvPr/>
          </p:nvSpPr>
          <p:spPr>
            <a:xfrm>
              <a:off x="-3302" y="-6096"/>
              <a:ext cx="3297477" cy="1567815"/>
            </a:xfrm>
            <a:custGeom>
              <a:avLst/>
              <a:gdLst/>
              <a:ahLst/>
              <a:cxnLst/>
              <a:rect l="l" t="t" r="r" b="b"/>
              <a:pathLst>
                <a:path w="3297477" h="1567815">
                  <a:moveTo>
                    <a:pt x="3268775" y="453009"/>
                  </a:moveTo>
                  <a:cubicBezTo>
                    <a:pt x="3264838" y="418465"/>
                    <a:pt x="3250487" y="385953"/>
                    <a:pt x="3227373" y="360045"/>
                  </a:cubicBezTo>
                  <a:cubicBezTo>
                    <a:pt x="3161206" y="285877"/>
                    <a:pt x="3018331" y="134493"/>
                    <a:pt x="2931844" y="101092"/>
                  </a:cubicBezTo>
                  <a:cubicBezTo>
                    <a:pt x="2774618" y="40513"/>
                    <a:pt x="2678225" y="18796"/>
                    <a:pt x="2641522" y="11938"/>
                  </a:cubicBezTo>
                  <a:cubicBezTo>
                    <a:pt x="2631362" y="10033"/>
                    <a:pt x="2621202" y="9144"/>
                    <a:pt x="2610788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853186"/>
                    <a:pt x="5461" y="1024001"/>
                  </a:cubicBezTo>
                  <a:cubicBezTo>
                    <a:pt x="8001" y="1103884"/>
                    <a:pt x="43053" y="1180084"/>
                    <a:pt x="81153" y="1246759"/>
                  </a:cubicBezTo>
                  <a:cubicBezTo>
                    <a:pt x="133858" y="1339088"/>
                    <a:pt x="216916" y="1413256"/>
                    <a:pt x="319786" y="1454150"/>
                  </a:cubicBezTo>
                  <a:cubicBezTo>
                    <a:pt x="330581" y="1458468"/>
                    <a:pt x="341249" y="1462532"/>
                    <a:pt x="351790" y="1466596"/>
                  </a:cubicBezTo>
                  <a:cubicBezTo>
                    <a:pt x="403733" y="1486662"/>
                    <a:pt x="449072" y="1502410"/>
                    <a:pt x="487807" y="1514856"/>
                  </a:cubicBezTo>
                  <a:cubicBezTo>
                    <a:pt x="579374" y="1544193"/>
                    <a:pt x="675132" y="1558671"/>
                    <a:pt x="797451" y="1558671"/>
                  </a:cubicBezTo>
                  <a:lnTo>
                    <a:pt x="1015896" y="1558671"/>
                  </a:lnTo>
                  <a:cubicBezTo>
                    <a:pt x="1015896" y="1558671"/>
                    <a:pt x="2266772" y="1558671"/>
                    <a:pt x="2266772" y="1558671"/>
                  </a:cubicBezTo>
                  <a:lnTo>
                    <a:pt x="2553257" y="1558671"/>
                  </a:lnTo>
                  <a:cubicBezTo>
                    <a:pt x="2557956" y="1558671"/>
                    <a:pt x="2562655" y="1558925"/>
                    <a:pt x="2567354" y="1559306"/>
                  </a:cubicBezTo>
                  <a:cubicBezTo>
                    <a:pt x="2594024" y="1561465"/>
                    <a:pt x="2701847" y="1567815"/>
                    <a:pt x="2867836" y="1545463"/>
                  </a:cubicBezTo>
                  <a:cubicBezTo>
                    <a:pt x="3043223" y="1521841"/>
                    <a:pt x="3120566" y="1453261"/>
                    <a:pt x="3208577" y="1342771"/>
                  </a:cubicBezTo>
                  <a:cubicBezTo>
                    <a:pt x="3208577" y="1342771"/>
                    <a:pt x="3208577" y="1342771"/>
                    <a:pt x="3208831" y="1342390"/>
                  </a:cubicBezTo>
                  <a:cubicBezTo>
                    <a:pt x="3243629" y="1295781"/>
                    <a:pt x="3264203" y="1240155"/>
                    <a:pt x="3268521" y="1182243"/>
                  </a:cubicBezTo>
                  <a:cubicBezTo>
                    <a:pt x="3277919" y="1055624"/>
                    <a:pt x="3295699" y="807085"/>
                    <a:pt x="3297350" y="719201"/>
                  </a:cubicBezTo>
                  <a:cubicBezTo>
                    <a:pt x="3297477" y="711962"/>
                    <a:pt x="3297096" y="704723"/>
                    <a:pt x="3296334" y="697484"/>
                  </a:cubicBezTo>
                  <a:lnTo>
                    <a:pt x="3268648" y="453136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748625" y="-1025561"/>
            <a:ext cx="12164319" cy="5595829"/>
            <a:chOff x="0" y="0"/>
            <a:chExt cx="3381643" cy="1555623"/>
          </a:xfrm>
        </p:grpSpPr>
        <p:sp>
          <p:nvSpPr>
            <p:cNvPr id="7" name="Freeform 7"/>
            <p:cNvSpPr/>
            <p:nvPr/>
          </p:nvSpPr>
          <p:spPr>
            <a:xfrm>
              <a:off x="-3302" y="-6096"/>
              <a:ext cx="3384818" cy="1567815"/>
            </a:xfrm>
            <a:custGeom>
              <a:avLst/>
              <a:gdLst/>
              <a:ahLst/>
              <a:cxnLst/>
              <a:rect l="l" t="t" r="r" b="b"/>
              <a:pathLst>
                <a:path w="3384818" h="1567815">
                  <a:moveTo>
                    <a:pt x="3356116" y="453009"/>
                  </a:moveTo>
                  <a:cubicBezTo>
                    <a:pt x="3352179" y="418465"/>
                    <a:pt x="3337828" y="385953"/>
                    <a:pt x="3314713" y="360045"/>
                  </a:cubicBezTo>
                  <a:cubicBezTo>
                    <a:pt x="3248547" y="285877"/>
                    <a:pt x="3105672" y="134493"/>
                    <a:pt x="3019185" y="101092"/>
                  </a:cubicBezTo>
                  <a:cubicBezTo>
                    <a:pt x="2861959" y="40513"/>
                    <a:pt x="2765566" y="18796"/>
                    <a:pt x="2728863" y="11938"/>
                  </a:cubicBezTo>
                  <a:cubicBezTo>
                    <a:pt x="2718703" y="10033"/>
                    <a:pt x="2708542" y="9144"/>
                    <a:pt x="2698129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853186"/>
                    <a:pt x="5461" y="1024001"/>
                  </a:cubicBezTo>
                  <a:cubicBezTo>
                    <a:pt x="8001" y="1103884"/>
                    <a:pt x="43053" y="1180084"/>
                    <a:pt x="81153" y="1246759"/>
                  </a:cubicBezTo>
                  <a:cubicBezTo>
                    <a:pt x="133858" y="1339088"/>
                    <a:pt x="216916" y="1413256"/>
                    <a:pt x="319786" y="1454150"/>
                  </a:cubicBezTo>
                  <a:cubicBezTo>
                    <a:pt x="330581" y="1458468"/>
                    <a:pt x="341249" y="1462532"/>
                    <a:pt x="351790" y="1466596"/>
                  </a:cubicBezTo>
                  <a:cubicBezTo>
                    <a:pt x="403733" y="1486662"/>
                    <a:pt x="449072" y="1502410"/>
                    <a:pt x="487807" y="1514856"/>
                  </a:cubicBezTo>
                  <a:cubicBezTo>
                    <a:pt x="579374" y="1544193"/>
                    <a:pt x="675132" y="1558671"/>
                    <a:pt x="799653" y="1558671"/>
                  </a:cubicBezTo>
                  <a:lnTo>
                    <a:pt x="1028825" y="1558671"/>
                  </a:lnTo>
                  <a:cubicBezTo>
                    <a:pt x="1028825" y="1558671"/>
                    <a:pt x="2341123" y="1558671"/>
                    <a:pt x="2341123" y="1558671"/>
                  </a:cubicBezTo>
                  <a:lnTo>
                    <a:pt x="2640598" y="1558671"/>
                  </a:lnTo>
                  <a:cubicBezTo>
                    <a:pt x="2645297" y="1558671"/>
                    <a:pt x="2649996" y="1558925"/>
                    <a:pt x="2654695" y="1559306"/>
                  </a:cubicBezTo>
                  <a:cubicBezTo>
                    <a:pt x="2681365" y="1561465"/>
                    <a:pt x="2789188" y="1567815"/>
                    <a:pt x="2955177" y="1545463"/>
                  </a:cubicBezTo>
                  <a:cubicBezTo>
                    <a:pt x="3130564" y="1521841"/>
                    <a:pt x="3207907" y="1453261"/>
                    <a:pt x="3295918" y="1342771"/>
                  </a:cubicBezTo>
                  <a:cubicBezTo>
                    <a:pt x="3295918" y="1342771"/>
                    <a:pt x="3295918" y="1342771"/>
                    <a:pt x="3296172" y="1342390"/>
                  </a:cubicBezTo>
                  <a:cubicBezTo>
                    <a:pt x="3330969" y="1295781"/>
                    <a:pt x="3351543" y="1240155"/>
                    <a:pt x="3355862" y="1182243"/>
                  </a:cubicBezTo>
                  <a:cubicBezTo>
                    <a:pt x="3365260" y="1055624"/>
                    <a:pt x="3383040" y="807085"/>
                    <a:pt x="3384691" y="719201"/>
                  </a:cubicBezTo>
                  <a:cubicBezTo>
                    <a:pt x="3384818" y="711962"/>
                    <a:pt x="3384437" y="704723"/>
                    <a:pt x="3383674" y="697484"/>
                  </a:cubicBezTo>
                  <a:lnTo>
                    <a:pt x="3355988" y="453136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26063" y="804032"/>
            <a:ext cx="8404394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FOOD AID AND ASSISTANCE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9941" y="7489325"/>
            <a:ext cx="6519359" cy="158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E6DFDA"/>
                </a:solidFill>
                <a:latin typeface="Garet"/>
                <a:ea typeface="Garet"/>
                <a:cs typeface="Garet"/>
                <a:sym typeface="Garet"/>
              </a:rPr>
              <a:t>Providing immediate relief and long-term support to food-insecure populations through distribution programs, nutritional education, and resource allocation.</a:t>
            </a:r>
          </a:p>
        </p:txBody>
      </p:sp>
    </p:spTree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363" y="330346"/>
            <a:ext cx="17751275" cy="9626308"/>
            <a:chOff x="0" y="0"/>
            <a:chExt cx="4675233" cy="2535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5233" cy="2535324"/>
            </a:xfrm>
            <a:custGeom>
              <a:avLst/>
              <a:gdLst/>
              <a:ahLst/>
              <a:cxnLst/>
              <a:rect l="l" t="t" r="r" b="b"/>
              <a:pathLst>
                <a:path w="4675233" h="2535324">
                  <a:moveTo>
                    <a:pt x="0" y="0"/>
                  </a:moveTo>
                  <a:lnTo>
                    <a:pt x="4675233" y="0"/>
                  </a:lnTo>
                  <a:lnTo>
                    <a:pt x="4675233" y="2535324"/>
                  </a:lnTo>
                  <a:lnTo>
                    <a:pt x="0" y="2535324"/>
                  </a:lnTo>
                  <a:close/>
                </a:path>
              </a:pathLst>
            </a:custGeom>
            <a:solidFill>
              <a:srgbClr val="E6DF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75233" cy="256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503619" y="-1515961"/>
            <a:ext cx="5511363" cy="3692613"/>
          </a:xfrm>
          <a:custGeom>
            <a:avLst/>
            <a:gdLst/>
            <a:ahLst/>
            <a:cxnLst/>
            <a:rect l="l" t="t" r="r" b="b"/>
            <a:pathLst>
              <a:path w="5511363" h="3692613">
                <a:moveTo>
                  <a:pt x="0" y="0"/>
                </a:moveTo>
                <a:lnTo>
                  <a:pt x="5511362" y="0"/>
                </a:lnTo>
                <a:lnTo>
                  <a:pt x="5511362" y="3692613"/>
                </a:lnTo>
                <a:lnTo>
                  <a:pt x="0" y="369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30715" y="3234627"/>
            <a:ext cx="9826571" cy="1371149"/>
          </a:xfrm>
          <a:custGeom>
            <a:avLst/>
            <a:gdLst/>
            <a:ahLst/>
            <a:cxnLst/>
            <a:rect l="l" t="t" r="r" b="b"/>
            <a:pathLst>
              <a:path w="9826571" h="1371149">
                <a:moveTo>
                  <a:pt x="0" y="0"/>
                </a:moveTo>
                <a:lnTo>
                  <a:pt x="9826570" y="0"/>
                </a:lnTo>
                <a:lnTo>
                  <a:pt x="9826570" y="1371149"/>
                </a:lnTo>
                <a:lnTo>
                  <a:pt x="0" y="137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0715" y="4874840"/>
            <a:ext cx="9826571" cy="1371149"/>
          </a:xfrm>
          <a:custGeom>
            <a:avLst/>
            <a:gdLst/>
            <a:ahLst/>
            <a:cxnLst/>
            <a:rect l="l" t="t" r="r" b="b"/>
            <a:pathLst>
              <a:path w="9826571" h="1371149">
                <a:moveTo>
                  <a:pt x="0" y="0"/>
                </a:moveTo>
                <a:lnTo>
                  <a:pt x="9826570" y="0"/>
                </a:lnTo>
                <a:lnTo>
                  <a:pt x="9826570" y="1371149"/>
                </a:lnTo>
                <a:lnTo>
                  <a:pt x="0" y="137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30715" y="6515053"/>
            <a:ext cx="9826571" cy="1371149"/>
          </a:xfrm>
          <a:custGeom>
            <a:avLst/>
            <a:gdLst/>
            <a:ahLst/>
            <a:cxnLst/>
            <a:rect l="l" t="t" r="r" b="b"/>
            <a:pathLst>
              <a:path w="9826571" h="1371149">
                <a:moveTo>
                  <a:pt x="0" y="0"/>
                </a:moveTo>
                <a:lnTo>
                  <a:pt x="9826570" y="0"/>
                </a:lnTo>
                <a:lnTo>
                  <a:pt x="9826570" y="1371150"/>
                </a:lnTo>
                <a:lnTo>
                  <a:pt x="0" y="137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30715" y="8155267"/>
            <a:ext cx="9826571" cy="1371149"/>
          </a:xfrm>
          <a:custGeom>
            <a:avLst/>
            <a:gdLst/>
            <a:ahLst/>
            <a:cxnLst/>
            <a:rect l="l" t="t" r="r" b="b"/>
            <a:pathLst>
              <a:path w="9826571" h="1371149">
                <a:moveTo>
                  <a:pt x="0" y="0"/>
                </a:moveTo>
                <a:lnTo>
                  <a:pt x="9826570" y="0"/>
                </a:lnTo>
                <a:lnTo>
                  <a:pt x="9826570" y="1371149"/>
                </a:lnTo>
                <a:lnTo>
                  <a:pt x="0" y="1371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16699" y="6907551"/>
            <a:ext cx="3690797" cy="3732791"/>
          </a:xfrm>
          <a:custGeom>
            <a:avLst/>
            <a:gdLst/>
            <a:ahLst/>
            <a:cxnLst/>
            <a:rect l="l" t="t" r="r" b="b"/>
            <a:pathLst>
              <a:path w="3690797" h="3732791">
                <a:moveTo>
                  <a:pt x="0" y="0"/>
                </a:moveTo>
                <a:lnTo>
                  <a:pt x="3690798" y="0"/>
                </a:lnTo>
                <a:lnTo>
                  <a:pt x="3690798" y="3732791"/>
                </a:lnTo>
                <a:lnTo>
                  <a:pt x="0" y="3732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09650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THROUGH THE YEAR...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18323" y="3537297"/>
            <a:ext cx="886401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Ongoing initiatives and programs aimed at reducing hunger, involving governments, NGOs, and communities working together.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68866" y="5195290"/>
            <a:ext cx="866125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Adapting approaches based on new research, data, and feedback to improve the effectiveness of hunger alleviation efforts.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8323" y="6835503"/>
            <a:ext cx="846913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Responding to emerging issues such as climate change, economic instability, and pandemics that impact food security.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97738" y="8299504"/>
            <a:ext cx="883238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utilizing advancements in AI, data analytics, and satellite imagery to predict food shortages, optimize resource distribution, and enhance agricultural practices.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316794" y="3234627"/>
            <a:ext cx="3095028" cy="1279788"/>
            <a:chOff x="0" y="0"/>
            <a:chExt cx="4126704" cy="170638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126704" cy="1706384"/>
              <a:chOff x="0" y="0"/>
              <a:chExt cx="1698627" cy="70237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98627" cy="702379"/>
              </a:xfrm>
              <a:custGeom>
                <a:avLst/>
                <a:gdLst/>
                <a:ahLst/>
                <a:cxnLst/>
                <a:rect l="l" t="t" r="r" b="b"/>
                <a:pathLst>
                  <a:path w="1698627" h="702379">
                    <a:moveTo>
                      <a:pt x="849314" y="0"/>
                    </a:moveTo>
                    <a:cubicBezTo>
                      <a:pt x="380251" y="0"/>
                      <a:pt x="0" y="157233"/>
                      <a:pt x="0" y="351190"/>
                    </a:cubicBezTo>
                    <a:cubicBezTo>
                      <a:pt x="0" y="545146"/>
                      <a:pt x="380251" y="702379"/>
                      <a:pt x="849314" y="702379"/>
                    </a:cubicBezTo>
                    <a:cubicBezTo>
                      <a:pt x="1318377" y="702379"/>
                      <a:pt x="1698627" y="545146"/>
                      <a:pt x="1698627" y="351190"/>
                    </a:cubicBezTo>
                    <a:cubicBezTo>
                      <a:pt x="1698627" y="157233"/>
                      <a:pt x="1318377" y="0"/>
                      <a:pt x="849314" y="0"/>
                    </a:cubicBezTo>
                    <a:close/>
                  </a:path>
                </a:pathLst>
              </a:custGeom>
              <a:solidFill>
                <a:srgbClr val="53B6AA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59246" y="27748"/>
                <a:ext cx="1380135" cy="6087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78863" y="335926"/>
              <a:ext cx="3328372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414141"/>
                  </a:solidFill>
                  <a:latin typeface="Bernoru"/>
                  <a:ea typeface="Bernoru"/>
                  <a:cs typeface="Bernoru"/>
                  <a:sym typeface="Bernoru"/>
                </a:rPr>
                <a:t>CONTINUOUS EFFORTS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73838" y="4966201"/>
            <a:ext cx="3095028" cy="1279788"/>
            <a:chOff x="0" y="0"/>
            <a:chExt cx="4126704" cy="170638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26704" cy="1706384"/>
              <a:chOff x="0" y="0"/>
              <a:chExt cx="1698627" cy="70237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698627" cy="702379"/>
              </a:xfrm>
              <a:custGeom>
                <a:avLst/>
                <a:gdLst/>
                <a:ahLst/>
                <a:cxnLst/>
                <a:rect l="l" t="t" r="r" b="b"/>
                <a:pathLst>
                  <a:path w="1698627" h="702379">
                    <a:moveTo>
                      <a:pt x="849314" y="0"/>
                    </a:moveTo>
                    <a:cubicBezTo>
                      <a:pt x="380251" y="0"/>
                      <a:pt x="0" y="157233"/>
                      <a:pt x="0" y="351190"/>
                    </a:cubicBezTo>
                    <a:cubicBezTo>
                      <a:pt x="0" y="545146"/>
                      <a:pt x="380251" y="702379"/>
                      <a:pt x="849314" y="702379"/>
                    </a:cubicBezTo>
                    <a:cubicBezTo>
                      <a:pt x="1318377" y="702379"/>
                      <a:pt x="1698627" y="545146"/>
                      <a:pt x="1698627" y="351190"/>
                    </a:cubicBezTo>
                    <a:cubicBezTo>
                      <a:pt x="1698627" y="157233"/>
                      <a:pt x="1318377" y="0"/>
                      <a:pt x="849314" y="0"/>
                    </a:cubicBezTo>
                    <a:close/>
                  </a:path>
                </a:pathLst>
              </a:custGeom>
              <a:solidFill>
                <a:srgbClr val="53B6AA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59246" y="27748"/>
                <a:ext cx="1380135" cy="6087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78863" y="335926"/>
              <a:ext cx="3328372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414141"/>
                  </a:solidFill>
                  <a:latin typeface="Bernoru"/>
                  <a:ea typeface="Bernoru"/>
                  <a:cs typeface="Bernoru"/>
                  <a:sym typeface="Bernoru"/>
                </a:rPr>
                <a:t>EVOLVING STRATEGIES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16794" y="6560734"/>
            <a:ext cx="3095028" cy="1279788"/>
            <a:chOff x="0" y="0"/>
            <a:chExt cx="4126704" cy="170638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126704" cy="1706384"/>
              <a:chOff x="0" y="0"/>
              <a:chExt cx="1698627" cy="70237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698627" cy="702379"/>
              </a:xfrm>
              <a:custGeom>
                <a:avLst/>
                <a:gdLst/>
                <a:ahLst/>
                <a:cxnLst/>
                <a:rect l="l" t="t" r="r" b="b"/>
                <a:pathLst>
                  <a:path w="1698627" h="702379">
                    <a:moveTo>
                      <a:pt x="849314" y="0"/>
                    </a:moveTo>
                    <a:cubicBezTo>
                      <a:pt x="380251" y="0"/>
                      <a:pt x="0" y="157233"/>
                      <a:pt x="0" y="351190"/>
                    </a:cubicBezTo>
                    <a:cubicBezTo>
                      <a:pt x="0" y="545146"/>
                      <a:pt x="380251" y="702379"/>
                      <a:pt x="849314" y="702379"/>
                    </a:cubicBezTo>
                    <a:cubicBezTo>
                      <a:pt x="1318377" y="702379"/>
                      <a:pt x="1698627" y="545146"/>
                      <a:pt x="1698627" y="351190"/>
                    </a:cubicBezTo>
                    <a:cubicBezTo>
                      <a:pt x="1698627" y="157233"/>
                      <a:pt x="1318377" y="0"/>
                      <a:pt x="849314" y="0"/>
                    </a:cubicBezTo>
                    <a:close/>
                  </a:path>
                </a:pathLst>
              </a:custGeom>
              <a:solidFill>
                <a:srgbClr val="53B6A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59246" y="27748"/>
                <a:ext cx="1380135" cy="6087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78863" y="335926"/>
              <a:ext cx="3328372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414141"/>
                  </a:solidFill>
                  <a:latin typeface="Bernoru"/>
                  <a:ea typeface="Bernoru"/>
                  <a:cs typeface="Bernoru"/>
                  <a:sym typeface="Bernoru"/>
                </a:rPr>
                <a:t>GLOBAL CHALLENGES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73838" y="8332192"/>
            <a:ext cx="3095028" cy="1279788"/>
            <a:chOff x="0" y="0"/>
            <a:chExt cx="4126704" cy="170638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126704" cy="1706384"/>
              <a:chOff x="0" y="0"/>
              <a:chExt cx="1698627" cy="70237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698627" cy="702379"/>
              </a:xfrm>
              <a:custGeom>
                <a:avLst/>
                <a:gdLst/>
                <a:ahLst/>
                <a:cxnLst/>
                <a:rect l="l" t="t" r="r" b="b"/>
                <a:pathLst>
                  <a:path w="1698627" h="702379">
                    <a:moveTo>
                      <a:pt x="849314" y="0"/>
                    </a:moveTo>
                    <a:cubicBezTo>
                      <a:pt x="380251" y="0"/>
                      <a:pt x="0" y="157233"/>
                      <a:pt x="0" y="351190"/>
                    </a:cubicBezTo>
                    <a:cubicBezTo>
                      <a:pt x="0" y="545146"/>
                      <a:pt x="380251" y="702379"/>
                      <a:pt x="849314" y="702379"/>
                    </a:cubicBezTo>
                    <a:cubicBezTo>
                      <a:pt x="1318377" y="702379"/>
                      <a:pt x="1698627" y="545146"/>
                      <a:pt x="1698627" y="351190"/>
                    </a:cubicBezTo>
                    <a:cubicBezTo>
                      <a:pt x="1698627" y="157233"/>
                      <a:pt x="1318377" y="0"/>
                      <a:pt x="849314" y="0"/>
                    </a:cubicBezTo>
                    <a:close/>
                  </a:path>
                </a:pathLst>
              </a:custGeom>
              <a:solidFill>
                <a:srgbClr val="53B6AA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59246" y="27748"/>
                <a:ext cx="1380135" cy="6087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78863" y="335926"/>
              <a:ext cx="3328372" cy="1101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414141"/>
                  </a:solidFill>
                  <a:latin typeface="Bernoru"/>
                  <a:ea typeface="Bernoru"/>
                  <a:cs typeface="Bernoru"/>
                  <a:sym typeface="Bernoru"/>
                </a:rPr>
                <a:t>LEVERAGING TECHNOLOGY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230715" y="8572725"/>
            <a:ext cx="9826571" cy="1371149"/>
          </a:xfrm>
          <a:custGeom>
            <a:avLst/>
            <a:gdLst/>
            <a:ahLst/>
            <a:cxnLst/>
            <a:rect l="l" t="t" r="r" b="b"/>
            <a:pathLst>
              <a:path w="9826571" h="1371149">
                <a:moveTo>
                  <a:pt x="0" y="0"/>
                </a:moveTo>
                <a:lnTo>
                  <a:pt x="9826570" y="0"/>
                </a:lnTo>
                <a:lnTo>
                  <a:pt x="9826570" y="1371150"/>
                </a:lnTo>
                <a:lnTo>
                  <a:pt x="0" y="137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68734" y="9015412"/>
            <a:ext cx="895053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A picture is worth a thousand words</a:t>
            </a:r>
          </a:p>
        </p:txBody>
      </p:sp>
    </p:spTree>
  </p:cSld>
  <p:clrMapOvr>
    <a:masterClrMapping/>
  </p:clrMapOvr>
  <p:transition spd="med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77582" y="-6326134"/>
            <a:ext cx="30249255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52815056" cy="19601002"/>
            </a:xfrm>
            <a:custGeom>
              <a:avLst/>
              <a:gdLst/>
              <a:ahLst/>
              <a:cxnLst/>
              <a:rect l="l" t="t" r="r" b="b"/>
              <a:pathLst>
                <a:path w="52815056" h="19601002">
                  <a:moveTo>
                    <a:pt x="52815050" y="19600999"/>
                  </a:moveTo>
                  <a:cubicBezTo>
                    <a:pt x="49153726" y="19600999"/>
                    <a:pt x="46174944" y="17744959"/>
                    <a:pt x="46174944" y="15463613"/>
                  </a:cubicBezTo>
                  <a:lnTo>
                    <a:pt x="46174361" y="4137470"/>
                  </a:lnTo>
                  <a:cubicBezTo>
                    <a:pt x="46174361" y="3394402"/>
                    <a:pt x="45204222" y="2789920"/>
                    <a:pt x="44011668" y="2789920"/>
                  </a:cubicBezTo>
                  <a:cubicBezTo>
                    <a:pt x="42819118" y="2789920"/>
                    <a:pt x="41849260" y="3394402"/>
                    <a:pt x="41849115" y="4137386"/>
                  </a:cubicBezTo>
                  <a:lnTo>
                    <a:pt x="41850708" y="4137478"/>
                  </a:lnTo>
                  <a:lnTo>
                    <a:pt x="41850708" y="15463538"/>
                  </a:lnTo>
                  <a:cubicBezTo>
                    <a:pt x="41850708" y="17744968"/>
                    <a:pt x="38871938" y="19601000"/>
                    <a:pt x="35210466" y="19601000"/>
                  </a:cubicBezTo>
                  <a:cubicBezTo>
                    <a:pt x="31548987" y="19601000"/>
                    <a:pt x="28570353" y="17744968"/>
                    <a:pt x="28570353" y="15463538"/>
                  </a:cubicBezTo>
                  <a:lnTo>
                    <a:pt x="28569770" y="4137478"/>
                  </a:lnTo>
                  <a:cubicBezTo>
                    <a:pt x="28569770" y="3394411"/>
                    <a:pt x="27599634" y="2789929"/>
                    <a:pt x="26407217" y="2789929"/>
                  </a:cubicBezTo>
                  <a:cubicBezTo>
                    <a:pt x="25214798" y="2789929"/>
                    <a:pt x="24244661" y="3394411"/>
                    <a:pt x="24244661" y="4137395"/>
                  </a:cubicBezTo>
                  <a:lnTo>
                    <a:pt x="24244661" y="15463631"/>
                  </a:lnTo>
                  <a:cubicBezTo>
                    <a:pt x="24244661" y="17744968"/>
                    <a:pt x="21265890" y="19601000"/>
                    <a:pt x="17604548" y="19601000"/>
                  </a:cubicBezTo>
                  <a:cubicBezTo>
                    <a:pt x="13943206" y="19601000"/>
                    <a:pt x="10964437" y="17744977"/>
                    <a:pt x="10964437" y="15463631"/>
                  </a:cubicBezTo>
                  <a:lnTo>
                    <a:pt x="10963853" y="4137488"/>
                  </a:lnTo>
                  <a:cubicBezTo>
                    <a:pt x="10963853" y="3394421"/>
                    <a:pt x="9993716" y="2789938"/>
                    <a:pt x="8801164" y="2789938"/>
                  </a:cubicBezTo>
                  <a:cubicBezTo>
                    <a:pt x="7608612" y="2789938"/>
                    <a:pt x="6638758" y="3394421"/>
                    <a:pt x="6638610" y="4137404"/>
                  </a:cubicBezTo>
                  <a:lnTo>
                    <a:pt x="6640206" y="4137497"/>
                  </a:lnTo>
                  <a:lnTo>
                    <a:pt x="6640206" y="15463557"/>
                  </a:lnTo>
                  <a:cubicBezTo>
                    <a:pt x="6640206" y="17744985"/>
                    <a:pt x="3661437" y="19601002"/>
                    <a:pt x="0" y="19601002"/>
                  </a:cubicBezTo>
                  <a:lnTo>
                    <a:pt x="0" y="16811107"/>
                  </a:lnTo>
                  <a:cubicBezTo>
                    <a:pt x="1192378" y="16811107"/>
                    <a:pt x="2162515" y="16206625"/>
                    <a:pt x="2162650" y="15463641"/>
                  </a:cubicBezTo>
                  <a:lnTo>
                    <a:pt x="2161053" y="15463641"/>
                  </a:lnTo>
                  <a:lnTo>
                    <a:pt x="2161053" y="4137470"/>
                  </a:lnTo>
                  <a:cubicBezTo>
                    <a:pt x="2161097" y="1856041"/>
                    <a:pt x="5139866" y="0"/>
                    <a:pt x="8801209" y="0"/>
                  </a:cubicBezTo>
                  <a:cubicBezTo>
                    <a:pt x="12462551" y="0"/>
                    <a:pt x="15441455" y="1856041"/>
                    <a:pt x="15441455" y="4137470"/>
                  </a:cubicBezTo>
                  <a:lnTo>
                    <a:pt x="15442037" y="15463529"/>
                  </a:lnTo>
                  <a:cubicBezTo>
                    <a:pt x="15442037" y="16206597"/>
                    <a:pt x="16412174" y="16811079"/>
                    <a:pt x="17604593" y="16811079"/>
                  </a:cubicBezTo>
                  <a:cubicBezTo>
                    <a:pt x="18797010" y="16811079"/>
                    <a:pt x="19767148" y="16206597"/>
                    <a:pt x="19767148" y="15463613"/>
                  </a:cubicBezTo>
                  <a:lnTo>
                    <a:pt x="19767148" y="4137386"/>
                  </a:lnTo>
                  <a:cubicBezTo>
                    <a:pt x="19767148" y="1856050"/>
                    <a:pt x="22745918" y="0"/>
                    <a:pt x="26407260" y="0"/>
                  </a:cubicBezTo>
                  <a:cubicBezTo>
                    <a:pt x="30068603" y="0"/>
                    <a:pt x="33047373" y="1856041"/>
                    <a:pt x="33047373" y="4137386"/>
                  </a:cubicBezTo>
                  <a:lnTo>
                    <a:pt x="33047953" y="15463529"/>
                  </a:lnTo>
                  <a:cubicBezTo>
                    <a:pt x="33047953" y="16206597"/>
                    <a:pt x="34018089" y="16811079"/>
                    <a:pt x="35210509" y="16811079"/>
                  </a:cubicBezTo>
                  <a:cubicBezTo>
                    <a:pt x="36402926" y="16811079"/>
                    <a:pt x="37373065" y="16206597"/>
                    <a:pt x="37373199" y="15463613"/>
                  </a:cubicBezTo>
                  <a:lnTo>
                    <a:pt x="37371599" y="15463521"/>
                  </a:lnTo>
                  <a:lnTo>
                    <a:pt x="37371599" y="4137470"/>
                  </a:lnTo>
                  <a:cubicBezTo>
                    <a:pt x="37371599" y="1856041"/>
                    <a:pt x="40350369" y="0"/>
                    <a:pt x="44011714" y="0"/>
                  </a:cubicBezTo>
                  <a:cubicBezTo>
                    <a:pt x="47673054" y="0"/>
                    <a:pt x="50651957" y="1856041"/>
                    <a:pt x="50651957" y="4137470"/>
                  </a:cubicBezTo>
                  <a:lnTo>
                    <a:pt x="50652540" y="15463529"/>
                  </a:lnTo>
                  <a:cubicBezTo>
                    <a:pt x="50652540" y="16206597"/>
                    <a:pt x="51622676" y="16811079"/>
                    <a:pt x="52815056" y="16811079"/>
                  </a:cubicBezTo>
                  <a:lnTo>
                    <a:pt x="52815056" y="19600999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243733" y="810997"/>
            <a:ext cx="6027940" cy="6203681"/>
          </a:xfrm>
          <a:custGeom>
            <a:avLst/>
            <a:gdLst/>
            <a:ahLst/>
            <a:cxnLst/>
            <a:rect l="l" t="t" r="r" b="b"/>
            <a:pathLst>
              <a:path w="6027940" h="6203681">
                <a:moveTo>
                  <a:pt x="0" y="0"/>
                </a:moveTo>
                <a:lnTo>
                  <a:pt x="6027940" y="0"/>
                </a:lnTo>
                <a:lnTo>
                  <a:pt x="6027940" y="6203682"/>
                </a:lnTo>
                <a:lnTo>
                  <a:pt x="0" y="6203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2983354" y="8846520"/>
            <a:ext cx="4676612" cy="1280099"/>
            <a:chOff x="0" y="0"/>
            <a:chExt cx="812800" cy="22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22483"/>
            </a:xfrm>
            <a:custGeom>
              <a:avLst/>
              <a:gdLst/>
              <a:ahLst/>
              <a:cxnLst/>
              <a:rect l="l" t="t" r="r" b="b"/>
              <a:pathLst>
                <a:path w="812800" h="222483">
                  <a:moveTo>
                    <a:pt x="111241" y="0"/>
                  </a:moveTo>
                  <a:lnTo>
                    <a:pt x="701559" y="0"/>
                  </a:lnTo>
                  <a:cubicBezTo>
                    <a:pt x="731062" y="0"/>
                    <a:pt x="759356" y="11720"/>
                    <a:pt x="780218" y="32582"/>
                  </a:cubicBezTo>
                  <a:cubicBezTo>
                    <a:pt x="801080" y="53444"/>
                    <a:pt x="812800" y="81738"/>
                    <a:pt x="812800" y="111241"/>
                  </a:cubicBezTo>
                  <a:lnTo>
                    <a:pt x="812800" y="111241"/>
                  </a:lnTo>
                  <a:cubicBezTo>
                    <a:pt x="812800" y="140744"/>
                    <a:pt x="801080" y="169039"/>
                    <a:pt x="780218" y="189901"/>
                  </a:cubicBezTo>
                  <a:cubicBezTo>
                    <a:pt x="759356" y="210763"/>
                    <a:pt x="731062" y="222483"/>
                    <a:pt x="701559" y="222483"/>
                  </a:cubicBezTo>
                  <a:lnTo>
                    <a:pt x="111241" y="222483"/>
                  </a:lnTo>
                  <a:cubicBezTo>
                    <a:pt x="81738" y="222483"/>
                    <a:pt x="53444" y="210763"/>
                    <a:pt x="32582" y="189901"/>
                  </a:cubicBezTo>
                  <a:cubicBezTo>
                    <a:pt x="11720" y="169039"/>
                    <a:pt x="0" y="140744"/>
                    <a:pt x="0" y="111241"/>
                  </a:cubicBezTo>
                  <a:lnTo>
                    <a:pt x="0" y="111241"/>
                  </a:lnTo>
                  <a:cubicBezTo>
                    <a:pt x="0" y="81738"/>
                    <a:pt x="11720" y="53444"/>
                    <a:pt x="32582" y="32582"/>
                  </a:cubicBezTo>
                  <a:cubicBezTo>
                    <a:pt x="53444" y="11720"/>
                    <a:pt x="81738" y="0"/>
                    <a:pt x="111241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23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Donate For The Cause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481154"/>
            <a:ext cx="14289364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EVERY CONTRIBUTION MAKES A </a:t>
            </a:r>
            <a:r>
              <a:rPr lang="en-US" sz="5000" u="none" strike="noStrike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DIFFERENCE</a:t>
            </a:r>
            <a:r>
              <a:rPr lang="en-US" sz="5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 IN THE FIGHT AGAINST </a:t>
            </a:r>
            <a:r>
              <a:rPr lang="en-US" sz="5000" u="none" strike="noStrike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HUNGER</a:t>
            </a:r>
            <a:r>
              <a:rPr lang="en-US" sz="5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, LEADING TO HEALTHIER, MORE PROSPEROUS COMMUNITIES </a:t>
            </a:r>
            <a:r>
              <a:rPr lang="en-US" sz="5000" u="none" strike="noStrike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WORLDWIDE</a:t>
            </a:r>
            <a:r>
              <a:rPr lang="en-US" sz="5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.</a:t>
            </a:r>
          </a:p>
        </p:txBody>
      </p:sp>
    </p:spTree>
  </p:cSld>
  <p:clrMapOvr>
    <a:masterClrMapping/>
  </p:clrMapOvr>
  <p:transition spd="med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5357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>
                <a:alpha val="6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7406760" y="-5845243"/>
            <a:ext cx="5218258" cy="21849009"/>
            <a:chOff x="0" y="0"/>
            <a:chExt cx="1125832" cy="4713893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125832" cy="4714528"/>
            </a:xfrm>
            <a:custGeom>
              <a:avLst/>
              <a:gdLst/>
              <a:ahLst/>
              <a:cxnLst/>
              <a:rect l="l" t="t" r="r" b="b"/>
              <a:pathLst>
                <a:path w="1125832" h="4714528">
                  <a:moveTo>
                    <a:pt x="1111608" y="4323114"/>
                  </a:moveTo>
                  <a:lnTo>
                    <a:pt x="1111608" y="2012144"/>
                  </a:lnTo>
                  <a:cubicBezTo>
                    <a:pt x="1112370" y="906036"/>
                    <a:pt x="1113005" y="498475"/>
                    <a:pt x="1113005" y="398018"/>
                  </a:cubicBezTo>
                  <a:cubicBezTo>
                    <a:pt x="1113005" y="327025"/>
                    <a:pt x="1070460" y="267970"/>
                    <a:pt x="1055347" y="208026"/>
                  </a:cubicBezTo>
                  <a:cubicBezTo>
                    <a:pt x="1040996" y="151257"/>
                    <a:pt x="958319" y="106680"/>
                    <a:pt x="890755" y="71374"/>
                  </a:cubicBezTo>
                  <a:cubicBezTo>
                    <a:pt x="813412" y="30734"/>
                    <a:pt x="747245" y="0"/>
                    <a:pt x="688825" y="381"/>
                  </a:cubicBezTo>
                  <a:cubicBezTo>
                    <a:pt x="669379" y="508"/>
                    <a:pt x="619748" y="635"/>
                    <a:pt x="602149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2741783"/>
                  </a:lnTo>
                  <a:cubicBezTo>
                    <a:pt x="24638" y="3847891"/>
                    <a:pt x="24003" y="4216688"/>
                    <a:pt x="24003" y="4317145"/>
                  </a:cubicBezTo>
                  <a:cubicBezTo>
                    <a:pt x="24003" y="4388138"/>
                    <a:pt x="66548" y="4459893"/>
                    <a:pt x="81661" y="4519837"/>
                  </a:cubicBezTo>
                  <a:cubicBezTo>
                    <a:pt x="96012" y="4576606"/>
                    <a:pt x="165989" y="4633883"/>
                    <a:pt x="233553" y="4669189"/>
                  </a:cubicBezTo>
                  <a:cubicBezTo>
                    <a:pt x="311023" y="4709829"/>
                    <a:pt x="389890" y="4702463"/>
                    <a:pt x="448310" y="4702082"/>
                  </a:cubicBezTo>
                  <a:cubicBezTo>
                    <a:pt x="468122" y="4701955"/>
                    <a:pt x="531876" y="4714528"/>
                    <a:pt x="554482" y="4714401"/>
                  </a:cubicBezTo>
                  <a:cubicBezTo>
                    <a:pt x="755246" y="4713512"/>
                    <a:pt x="1099035" y="4702082"/>
                    <a:pt x="1099035" y="4702082"/>
                  </a:cubicBezTo>
                  <a:lnTo>
                    <a:pt x="1110338" y="4609118"/>
                  </a:lnTo>
                  <a:lnTo>
                    <a:pt x="1111735" y="4506629"/>
                  </a:lnTo>
                  <a:lnTo>
                    <a:pt x="1125832" y="4406553"/>
                  </a:lnTo>
                  <a:lnTo>
                    <a:pt x="1111735" y="4323114"/>
                  </a:lnTo>
                  <a:close/>
                </a:path>
              </a:pathLst>
            </a:custGeom>
            <a:solidFill>
              <a:srgbClr val="E6DFD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768145" y="3585339"/>
            <a:ext cx="6147479" cy="7005674"/>
          </a:xfrm>
          <a:custGeom>
            <a:avLst/>
            <a:gdLst/>
            <a:ahLst/>
            <a:cxnLst/>
            <a:rect l="l" t="t" r="r" b="b"/>
            <a:pathLst>
              <a:path w="6147479" h="7005674">
                <a:moveTo>
                  <a:pt x="0" y="0"/>
                </a:moveTo>
                <a:lnTo>
                  <a:pt x="6147479" y="0"/>
                </a:lnTo>
                <a:lnTo>
                  <a:pt x="6147479" y="7005675"/>
                </a:lnTo>
                <a:lnTo>
                  <a:pt x="0" y="700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3351908" y="-2831826"/>
            <a:ext cx="8896865" cy="8229600"/>
          </a:xfrm>
          <a:custGeom>
            <a:avLst/>
            <a:gdLst/>
            <a:ahLst/>
            <a:cxnLst/>
            <a:rect l="l" t="t" r="r" b="b"/>
            <a:pathLst>
              <a:path w="8896865" h="8229600">
                <a:moveTo>
                  <a:pt x="0" y="0"/>
                </a:moveTo>
                <a:lnTo>
                  <a:pt x="8896864" y="0"/>
                </a:lnTo>
                <a:lnTo>
                  <a:pt x="88968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89046" y="3209023"/>
            <a:ext cx="3086100" cy="879906"/>
            <a:chOff x="0" y="0"/>
            <a:chExt cx="812800" cy="2317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31745"/>
            </a:xfrm>
            <a:custGeom>
              <a:avLst/>
              <a:gdLst/>
              <a:ahLst/>
              <a:cxnLst/>
              <a:rect l="l" t="t" r="r" b="b"/>
              <a:pathLst>
                <a:path w="812800" h="231745">
                  <a:moveTo>
                    <a:pt x="115872" y="0"/>
                  </a:moveTo>
                  <a:lnTo>
                    <a:pt x="696928" y="0"/>
                  </a:lnTo>
                  <a:cubicBezTo>
                    <a:pt x="760922" y="0"/>
                    <a:pt x="812800" y="51878"/>
                    <a:pt x="812800" y="115872"/>
                  </a:cubicBezTo>
                  <a:lnTo>
                    <a:pt x="812800" y="115872"/>
                  </a:lnTo>
                  <a:cubicBezTo>
                    <a:pt x="812800" y="179867"/>
                    <a:pt x="760922" y="231745"/>
                    <a:pt x="696928" y="231745"/>
                  </a:cubicBezTo>
                  <a:lnTo>
                    <a:pt x="115872" y="231745"/>
                  </a:lnTo>
                  <a:cubicBezTo>
                    <a:pt x="51878" y="231745"/>
                    <a:pt x="0" y="179867"/>
                    <a:pt x="0" y="115872"/>
                  </a:cubicBezTo>
                  <a:lnTo>
                    <a:pt x="0" y="115872"/>
                  </a:lnTo>
                  <a:cubicBezTo>
                    <a:pt x="0" y="51878"/>
                    <a:pt x="51878" y="0"/>
                    <a:pt x="115872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241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Donate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1711457" y="323850"/>
            <a:ext cx="1299906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FEATURES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275146" y="4263594"/>
            <a:ext cx="3086100" cy="1005840"/>
            <a:chOff x="0" y="0"/>
            <a:chExt cx="812800" cy="2649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64913"/>
            </a:xfrm>
            <a:custGeom>
              <a:avLst/>
              <a:gdLst/>
              <a:ahLst/>
              <a:cxnLst/>
              <a:rect l="l" t="t" r="r" b="b"/>
              <a:pathLst>
                <a:path w="812800" h="264913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137913"/>
                  </a:lnTo>
                  <a:cubicBezTo>
                    <a:pt x="812800" y="171595"/>
                    <a:pt x="799420" y="203898"/>
                    <a:pt x="775603" y="227715"/>
                  </a:cubicBezTo>
                  <a:cubicBezTo>
                    <a:pt x="751785" y="251532"/>
                    <a:pt x="719482" y="264913"/>
                    <a:pt x="685800" y="264913"/>
                  </a:cubicBezTo>
                  <a:lnTo>
                    <a:pt x="127000" y="264913"/>
                  </a:lnTo>
                  <a:cubicBezTo>
                    <a:pt x="56860" y="264913"/>
                    <a:pt x="0" y="208053"/>
                    <a:pt x="0" y="137913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274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Spreading Awareness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51908" y="6208270"/>
            <a:ext cx="3086100" cy="879906"/>
            <a:chOff x="0" y="0"/>
            <a:chExt cx="812800" cy="2317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31745"/>
            </a:xfrm>
            <a:custGeom>
              <a:avLst/>
              <a:gdLst/>
              <a:ahLst/>
              <a:cxnLst/>
              <a:rect l="l" t="t" r="r" b="b"/>
              <a:pathLst>
                <a:path w="812800" h="231745">
                  <a:moveTo>
                    <a:pt x="115872" y="0"/>
                  </a:moveTo>
                  <a:lnTo>
                    <a:pt x="696928" y="0"/>
                  </a:lnTo>
                  <a:cubicBezTo>
                    <a:pt x="760922" y="0"/>
                    <a:pt x="812800" y="51878"/>
                    <a:pt x="812800" y="115872"/>
                  </a:cubicBezTo>
                  <a:lnTo>
                    <a:pt x="812800" y="115872"/>
                  </a:lnTo>
                  <a:cubicBezTo>
                    <a:pt x="812800" y="179867"/>
                    <a:pt x="760922" y="231745"/>
                    <a:pt x="696928" y="231745"/>
                  </a:cubicBezTo>
                  <a:lnTo>
                    <a:pt x="115872" y="231745"/>
                  </a:lnTo>
                  <a:cubicBezTo>
                    <a:pt x="51878" y="231745"/>
                    <a:pt x="0" y="179867"/>
                    <a:pt x="0" y="115872"/>
                  </a:cubicBezTo>
                  <a:lnTo>
                    <a:pt x="0" y="115872"/>
                  </a:lnTo>
                  <a:cubicBezTo>
                    <a:pt x="0" y="51878"/>
                    <a:pt x="51878" y="0"/>
                    <a:pt x="115872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241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Community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61246" y="5143500"/>
            <a:ext cx="3086100" cy="879906"/>
            <a:chOff x="0" y="0"/>
            <a:chExt cx="812800" cy="2317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31745"/>
            </a:xfrm>
            <a:custGeom>
              <a:avLst/>
              <a:gdLst/>
              <a:ahLst/>
              <a:cxnLst/>
              <a:rect l="l" t="t" r="r" b="b"/>
              <a:pathLst>
                <a:path w="812800" h="231745">
                  <a:moveTo>
                    <a:pt x="115872" y="0"/>
                  </a:moveTo>
                  <a:lnTo>
                    <a:pt x="696928" y="0"/>
                  </a:lnTo>
                  <a:cubicBezTo>
                    <a:pt x="760922" y="0"/>
                    <a:pt x="812800" y="51878"/>
                    <a:pt x="812800" y="115872"/>
                  </a:cubicBezTo>
                  <a:lnTo>
                    <a:pt x="812800" y="115872"/>
                  </a:lnTo>
                  <a:cubicBezTo>
                    <a:pt x="812800" y="179867"/>
                    <a:pt x="760922" y="231745"/>
                    <a:pt x="696928" y="231745"/>
                  </a:cubicBezTo>
                  <a:lnTo>
                    <a:pt x="115872" y="231745"/>
                  </a:lnTo>
                  <a:cubicBezTo>
                    <a:pt x="51878" y="231745"/>
                    <a:pt x="0" y="179867"/>
                    <a:pt x="0" y="115872"/>
                  </a:cubicBezTo>
                  <a:lnTo>
                    <a:pt x="0" y="115872"/>
                  </a:lnTo>
                  <a:cubicBezTo>
                    <a:pt x="0" y="51878"/>
                    <a:pt x="51878" y="0"/>
                    <a:pt x="115872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241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Volunteeering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785329" y="3338663"/>
            <a:ext cx="17231581" cy="19806415"/>
          </a:xfrm>
          <a:custGeom>
            <a:avLst/>
            <a:gdLst/>
            <a:ahLst/>
            <a:cxnLst/>
            <a:rect l="l" t="t" r="r" b="b"/>
            <a:pathLst>
              <a:path w="17231581" h="19806415">
                <a:moveTo>
                  <a:pt x="17231581" y="0"/>
                </a:moveTo>
                <a:lnTo>
                  <a:pt x="0" y="0"/>
                </a:lnTo>
                <a:lnTo>
                  <a:pt x="0" y="19806415"/>
                </a:lnTo>
                <a:lnTo>
                  <a:pt x="17231581" y="19806415"/>
                </a:lnTo>
                <a:lnTo>
                  <a:pt x="17231581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639464" y="-2388941"/>
            <a:ext cx="9648536" cy="10501807"/>
          </a:xfrm>
          <a:custGeom>
            <a:avLst/>
            <a:gdLst/>
            <a:ahLst/>
            <a:cxnLst/>
            <a:rect l="l" t="t" r="r" b="b"/>
            <a:pathLst>
              <a:path w="9648536" h="10501807">
                <a:moveTo>
                  <a:pt x="0" y="0"/>
                </a:moveTo>
                <a:lnTo>
                  <a:pt x="9648536" y="0"/>
                </a:lnTo>
                <a:lnTo>
                  <a:pt x="9648536" y="10501808"/>
                </a:lnTo>
                <a:lnTo>
                  <a:pt x="0" y="10501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2821148" y="-972266"/>
            <a:ext cx="12645705" cy="12629897"/>
          </a:xfrm>
          <a:custGeom>
            <a:avLst/>
            <a:gdLst/>
            <a:ahLst/>
            <a:cxnLst/>
            <a:rect l="l" t="t" r="r" b="b"/>
            <a:pathLst>
              <a:path w="12645705" h="12629897">
                <a:moveTo>
                  <a:pt x="0" y="0"/>
                </a:moveTo>
                <a:lnTo>
                  <a:pt x="12645704" y="0"/>
                </a:lnTo>
                <a:lnTo>
                  <a:pt x="12645704" y="12629897"/>
                </a:lnTo>
                <a:lnTo>
                  <a:pt x="0" y="1262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5257" y="3285282"/>
            <a:ext cx="2917767" cy="4114800"/>
          </a:xfrm>
          <a:custGeom>
            <a:avLst/>
            <a:gdLst/>
            <a:ahLst/>
            <a:cxnLst/>
            <a:rect l="l" t="t" r="r" b="b"/>
            <a:pathLst>
              <a:path w="2917767" h="4114800">
                <a:moveTo>
                  <a:pt x="0" y="0"/>
                </a:moveTo>
                <a:lnTo>
                  <a:pt x="2917767" y="0"/>
                </a:lnTo>
                <a:lnTo>
                  <a:pt x="29177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01872" y="2268196"/>
            <a:ext cx="6475184" cy="5750608"/>
          </a:xfrm>
          <a:custGeom>
            <a:avLst/>
            <a:gdLst/>
            <a:ahLst/>
            <a:cxnLst/>
            <a:rect l="l" t="t" r="r" b="b"/>
            <a:pathLst>
              <a:path w="6475184" h="5750608">
                <a:moveTo>
                  <a:pt x="0" y="0"/>
                </a:moveTo>
                <a:lnTo>
                  <a:pt x="6475185" y="0"/>
                </a:lnTo>
                <a:lnTo>
                  <a:pt x="6475185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77057" y="1802699"/>
            <a:ext cx="6681602" cy="6681602"/>
          </a:xfrm>
          <a:custGeom>
            <a:avLst/>
            <a:gdLst/>
            <a:ahLst/>
            <a:cxnLst/>
            <a:rect l="l" t="t" r="r" b="b"/>
            <a:pathLst>
              <a:path w="6681602" h="6681602">
                <a:moveTo>
                  <a:pt x="0" y="0"/>
                </a:moveTo>
                <a:lnTo>
                  <a:pt x="6681602" y="0"/>
                </a:lnTo>
                <a:lnTo>
                  <a:pt x="668160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45810" y="323850"/>
            <a:ext cx="1179638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F1A38"/>
                </a:solidFill>
                <a:latin typeface="Bernoru"/>
                <a:ea typeface="Bernoru"/>
                <a:cs typeface="Bernoru"/>
                <a:sym typeface="Bernoru"/>
              </a:rPr>
              <a:t>TECHNOLOGIES</a:t>
            </a:r>
          </a:p>
        </p:txBody>
      </p:sp>
    </p:spTree>
  </p:cSld>
  <p:clrMapOvr>
    <a:masterClrMapping/>
  </p:clrMapOvr>
  <p:transition spd="med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18194927" cy="10352730"/>
            </a:xfrm>
            <a:custGeom>
              <a:avLst/>
              <a:gdLst/>
              <a:ahLst/>
              <a:cxnLst/>
              <a:rect l="l" t="t" r="r" b="b"/>
              <a:pathLst>
                <a:path w="18194927" h="10352730">
                  <a:moveTo>
                    <a:pt x="15920410" y="10290869"/>
                  </a:moveTo>
                  <a:cubicBezTo>
                    <a:pt x="14599520" y="10301538"/>
                    <a:pt x="14487816" y="6920963"/>
                    <a:pt x="13645917" y="6660757"/>
                  </a:cubicBezTo>
                  <a:cubicBezTo>
                    <a:pt x="13334662" y="6661070"/>
                    <a:pt x="13221047" y="7023769"/>
                    <a:pt x="12972136" y="7818267"/>
                  </a:cubicBezTo>
                  <a:cubicBezTo>
                    <a:pt x="12174859" y="10352731"/>
                    <a:pt x="10562529" y="10351383"/>
                    <a:pt x="9770879" y="7817870"/>
                  </a:cubicBezTo>
                  <a:cubicBezTo>
                    <a:pt x="9368530" y="6261710"/>
                    <a:pt x="8825881" y="6261775"/>
                    <a:pt x="8423484" y="7818201"/>
                  </a:cubicBezTo>
                  <a:cubicBezTo>
                    <a:pt x="7636954" y="10351803"/>
                    <a:pt x="6008178" y="10351611"/>
                    <a:pt x="5222303" y="7817854"/>
                  </a:cubicBezTo>
                  <a:cubicBezTo>
                    <a:pt x="4973407" y="7023752"/>
                    <a:pt x="4859793" y="6661070"/>
                    <a:pt x="4548599" y="6661070"/>
                  </a:cubicBezTo>
                  <a:cubicBezTo>
                    <a:pt x="3711500" y="6912400"/>
                    <a:pt x="3590595" y="10301990"/>
                    <a:pt x="2274230" y="10290589"/>
                  </a:cubicBezTo>
                  <a:cubicBezTo>
                    <a:pt x="970532" y="10303186"/>
                    <a:pt x="826046" y="6896232"/>
                    <a:pt x="0" y="6661070"/>
                  </a:cubicBezTo>
                  <a:lnTo>
                    <a:pt x="0" y="61436"/>
                  </a:lnTo>
                  <a:cubicBezTo>
                    <a:pt x="1322073" y="51532"/>
                    <a:pt x="1431557" y="3430104"/>
                    <a:pt x="2274226" y="3691548"/>
                  </a:cubicBezTo>
                  <a:cubicBezTo>
                    <a:pt x="2585462" y="3691235"/>
                    <a:pt x="2699057" y="3328552"/>
                    <a:pt x="2947968" y="2534039"/>
                  </a:cubicBezTo>
                  <a:cubicBezTo>
                    <a:pt x="3747608" y="0"/>
                    <a:pt x="5356281" y="1618"/>
                    <a:pt x="6149187" y="2534418"/>
                  </a:cubicBezTo>
                  <a:cubicBezTo>
                    <a:pt x="6551404" y="4090579"/>
                    <a:pt x="7094273" y="4090529"/>
                    <a:pt x="7496583" y="2534105"/>
                  </a:cubicBezTo>
                  <a:cubicBezTo>
                    <a:pt x="8285804" y="902"/>
                    <a:pt x="9910430" y="1395"/>
                    <a:pt x="10697767" y="2534435"/>
                  </a:cubicBezTo>
                  <a:cubicBezTo>
                    <a:pt x="11100522" y="4090727"/>
                    <a:pt x="11642567" y="4090447"/>
                    <a:pt x="12045279" y="2533939"/>
                  </a:cubicBezTo>
                  <a:cubicBezTo>
                    <a:pt x="12822804" y="1941"/>
                    <a:pt x="14465511" y="1136"/>
                    <a:pt x="15246533" y="2534451"/>
                  </a:cubicBezTo>
                  <a:cubicBezTo>
                    <a:pt x="15495487" y="3328535"/>
                    <a:pt x="15609102" y="3691218"/>
                    <a:pt x="15920407" y="3691218"/>
                  </a:cubicBezTo>
                  <a:cubicBezTo>
                    <a:pt x="16763616" y="3429328"/>
                    <a:pt x="16873920" y="51402"/>
                    <a:pt x="18194927" y="61436"/>
                  </a:cubicBezTo>
                  <a:lnTo>
                    <a:pt x="18194927" y="6661070"/>
                  </a:lnTo>
                  <a:cubicBezTo>
                    <a:pt x="17361725" y="6908622"/>
                    <a:pt x="17229558" y="10302693"/>
                    <a:pt x="15920410" y="10290869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65512"/>
            <a:ext cx="16230600" cy="11088150"/>
            <a:chOff x="0" y="0"/>
            <a:chExt cx="6221534" cy="42503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6614" cy="4250196"/>
            </a:xfrm>
            <a:custGeom>
              <a:avLst/>
              <a:gdLst/>
              <a:ahLst/>
              <a:cxnLst/>
              <a:rect l="l" t="t" r="r" b="b"/>
              <a:pathLst>
                <a:path w="6226614" h="4250196">
                  <a:moveTo>
                    <a:pt x="6208199" y="3683269"/>
                  </a:moveTo>
                  <a:lnTo>
                    <a:pt x="6220390" y="3834779"/>
                  </a:lnTo>
                  <a:lnTo>
                    <a:pt x="6109901" y="3825001"/>
                  </a:lnTo>
                  <a:lnTo>
                    <a:pt x="6009951" y="3834779"/>
                  </a:lnTo>
                  <a:lnTo>
                    <a:pt x="5929307" y="3825001"/>
                  </a:lnTo>
                  <a:lnTo>
                    <a:pt x="5824277" y="3834779"/>
                  </a:lnTo>
                  <a:lnTo>
                    <a:pt x="449961" y="3834779"/>
                  </a:lnTo>
                  <a:lnTo>
                    <a:pt x="326263" y="3854338"/>
                  </a:lnTo>
                  <a:lnTo>
                    <a:pt x="219202" y="3844558"/>
                  </a:lnTo>
                  <a:lnTo>
                    <a:pt x="151003" y="3834779"/>
                  </a:lnTo>
                  <a:lnTo>
                    <a:pt x="6858" y="3834779"/>
                  </a:lnTo>
                  <a:lnTo>
                    <a:pt x="6858" y="3705494"/>
                  </a:lnTo>
                  <a:cubicBezTo>
                    <a:pt x="6858" y="3705494"/>
                    <a:pt x="12573" y="3651138"/>
                    <a:pt x="6858" y="3597797"/>
                  </a:cubicBezTo>
                  <a:cubicBezTo>
                    <a:pt x="889" y="3541918"/>
                    <a:pt x="6858" y="3509659"/>
                    <a:pt x="6858" y="3509659"/>
                  </a:cubicBezTo>
                  <a:lnTo>
                    <a:pt x="6858" y="1281167"/>
                  </a:lnTo>
                  <a:cubicBezTo>
                    <a:pt x="6858" y="1281167"/>
                    <a:pt x="889" y="825235"/>
                    <a:pt x="6858" y="769112"/>
                  </a:cubicBezTo>
                  <a:cubicBezTo>
                    <a:pt x="12827" y="723519"/>
                    <a:pt x="13081" y="726948"/>
                    <a:pt x="19050" y="680466"/>
                  </a:cubicBezTo>
                  <a:lnTo>
                    <a:pt x="17272" y="429260"/>
                  </a:lnTo>
                  <a:cubicBezTo>
                    <a:pt x="17272" y="429260"/>
                    <a:pt x="108585" y="417576"/>
                    <a:pt x="195961" y="425450"/>
                  </a:cubicBezTo>
                  <a:cubicBezTo>
                    <a:pt x="283337" y="433324"/>
                    <a:pt x="266954" y="417576"/>
                    <a:pt x="309372" y="423037"/>
                  </a:cubicBezTo>
                  <a:cubicBezTo>
                    <a:pt x="351790" y="428498"/>
                    <a:pt x="395351" y="421259"/>
                    <a:pt x="395351" y="421259"/>
                  </a:cubicBezTo>
                  <a:lnTo>
                    <a:pt x="5831644" y="405765"/>
                  </a:lnTo>
                  <a:cubicBezTo>
                    <a:pt x="5831644" y="405765"/>
                    <a:pt x="5884095" y="407924"/>
                    <a:pt x="5924226" y="403860"/>
                  </a:cubicBezTo>
                  <a:cubicBezTo>
                    <a:pt x="5964358" y="399796"/>
                    <a:pt x="6018969" y="392303"/>
                    <a:pt x="6018969" y="392303"/>
                  </a:cubicBezTo>
                  <a:cubicBezTo>
                    <a:pt x="6018969" y="392303"/>
                    <a:pt x="6042464" y="398145"/>
                    <a:pt x="6078786" y="400558"/>
                  </a:cubicBezTo>
                  <a:cubicBezTo>
                    <a:pt x="6115234" y="402971"/>
                    <a:pt x="6162479" y="398780"/>
                    <a:pt x="6162479" y="398780"/>
                  </a:cubicBezTo>
                  <a:lnTo>
                    <a:pt x="6204770" y="467614"/>
                  </a:lnTo>
                  <a:lnTo>
                    <a:pt x="6214549" y="572135"/>
                  </a:lnTo>
                  <a:lnTo>
                    <a:pt x="6220645" y="571881"/>
                  </a:lnTo>
                  <a:lnTo>
                    <a:pt x="6220645" y="3515375"/>
                  </a:lnTo>
                  <a:cubicBezTo>
                    <a:pt x="6220645" y="3515375"/>
                    <a:pt x="6214676" y="3551951"/>
                    <a:pt x="6220645" y="3598051"/>
                  </a:cubicBezTo>
                  <a:cubicBezTo>
                    <a:pt x="6226614" y="3644152"/>
                    <a:pt x="6208452" y="3683522"/>
                    <a:pt x="6208452" y="3683522"/>
                  </a:cubicBezTo>
                  <a:close/>
                  <a:moveTo>
                    <a:pt x="352171" y="346329"/>
                  </a:moveTo>
                  <a:lnTo>
                    <a:pt x="5866061" y="351917"/>
                  </a:lnTo>
                  <a:cubicBezTo>
                    <a:pt x="6047544" y="353187"/>
                    <a:pt x="6218232" y="294259"/>
                    <a:pt x="6218232" y="229870"/>
                  </a:cubicBezTo>
                  <a:cubicBezTo>
                    <a:pt x="6218232" y="74803"/>
                    <a:pt x="6114981" y="64643"/>
                    <a:pt x="5939213" y="23114"/>
                  </a:cubicBezTo>
                  <a:lnTo>
                    <a:pt x="5663623" y="3302"/>
                  </a:lnTo>
                  <a:lnTo>
                    <a:pt x="478282" y="0"/>
                  </a:lnTo>
                  <a:lnTo>
                    <a:pt x="302133" y="6858"/>
                  </a:lnTo>
                  <a:cubicBezTo>
                    <a:pt x="102362" y="37719"/>
                    <a:pt x="5842" y="63246"/>
                    <a:pt x="25654" y="209169"/>
                  </a:cubicBezTo>
                  <a:cubicBezTo>
                    <a:pt x="37973" y="299847"/>
                    <a:pt x="170688" y="345059"/>
                    <a:pt x="352171" y="346329"/>
                  </a:cubicBezTo>
                  <a:close/>
                  <a:moveTo>
                    <a:pt x="5866061" y="3903868"/>
                  </a:moveTo>
                  <a:lnTo>
                    <a:pt x="352171" y="3898279"/>
                  </a:lnTo>
                  <a:cubicBezTo>
                    <a:pt x="170688" y="3897009"/>
                    <a:pt x="0" y="3955938"/>
                    <a:pt x="0" y="4020327"/>
                  </a:cubicBezTo>
                  <a:cubicBezTo>
                    <a:pt x="0" y="4175394"/>
                    <a:pt x="103251" y="4185553"/>
                    <a:pt x="279019" y="4227083"/>
                  </a:cubicBezTo>
                  <a:lnTo>
                    <a:pt x="554609" y="4246895"/>
                  </a:lnTo>
                  <a:lnTo>
                    <a:pt x="5739950" y="4250196"/>
                  </a:lnTo>
                  <a:lnTo>
                    <a:pt x="5916099" y="4243339"/>
                  </a:lnTo>
                  <a:cubicBezTo>
                    <a:pt x="6115869" y="4212478"/>
                    <a:pt x="6212389" y="4186951"/>
                    <a:pt x="6192577" y="4040901"/>
                  </a:cubicBezTo>
                  <a:cubicBezTo>
                    <a:pt x="6180258" y="3950222"/>
                    <a:pt x="6047544" y="3905010"/>
                    <a:pt x="5866061" y="390374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6" name="Freeform 6"/>
          <p:cNvSpPr/>
          <p:nvPr/>
        </p:nvSpPr>
        <p:spPr>
          <a:xfrm rot="-3057505">
            <a:off x="14610421" y="6064524"/>
            <a:ext cx="4088034" cy="6387553"/>
          </a:xfrm>
          <a:custGeom>
            <a:avLst/>
            <a:gdLst/>
            <a:ahLst/>
            <a:cxnLst/>
            <a:rect l="l" t="t" r="r" b="b"/>
            <a:pathLst>
              <a:path w="4088034" h="6387553">
                <a:moveTo>
                  <a:pt x="0" y="0"/>
                </a:moveTo>
                <a:lnTo>
                  <a:pt x="4088034" y="0"/>
                </a:lnTo>
                <a:lnTo>
                  <a:pt x="4088034" y="6387552"/>
                </a:lnTo>
                <a:lnTo>
                  <a:pt x="0" y="6387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64340">
            <a:off x="-787969" y="256723"/>
            <a:ext cx="5520617" cy="2296430"/>
          </a:xfrm>
          <a:custGeom>
            <a:avLst/>
            <a:gdLst/>
            <a:ahLst/>
            <a:cxnLst/>
            <a:rect l="l" t="t" r="r" b="b"/>
            <a:pathLst>
              <a:path w="5520617" h="2296430">
                <a:moveTo>
                  <a:pt x="0" y="0"/>
                </a:moveTo>
                <a:lnTo>
                  <a:pt x="5520617" y="0"/>
                </a:lnTo>
                <a:lnTo>
                  <a:pt x="5520617" y="2296429"/>
                </a:lnTo>
                <a:lnTo>
                  <a:pt x="0" y="229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72339" y="2130029"/>
            <a:ext cx="13600802" cy="7057992"/>
          </a:xfrm>
          <a:custGeom>
            <a:avLst/>
            <a:gdLst/>
            <a:ahLst/>
            <a:cxnLst/>
            <a:rect l="l" t="t" r="r" b="b"/>
            <a:pathLst>
              <a:path w="13600802" h="7057992">
                <a:moveTo>
                  <a:pt x="0" y="0"/>
                </a:moveTo>
                <a:lnTo>
                  <a:pt x="13600802" y="0"/>
                </a:lnTo>
                <a:lnTo>
                  <a:pt x="13600802" y="7057992"/>
                </a:lnTo>
                <a:lnTo>
                  <a:pt x="0" y="705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48940" y="652462"/>
            <a:ext cx="1282189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SITE</a:t>
            </a:r>
            <a:r>
              <a:rPr lang="en-US" sz="4999" u="none" strike="noStrike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 MAP</a:t>
            </a:r>
          </a:p>
        </p:txBody>
      </p:sp>
    </p:spTree>
  </p:cSld>
  <p:clrMapOvr>
    <a:masterClrMapping/>
  </p:clrMapOvr>
  <p:transition spd="med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78935" y="2580854"/>
            <a:ext cx="15776208" cy="13354892"/>
            <a:chOff x="0" y="0"/>
            <a:chExt cx="4143113" cy="35072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3113" cy="3507232"/>
            </a:xfrm>
            <a:custGeom>
              <a:avLst/>
              <a:gdLst/>
              <a:ahLst/>
              <a:cxnLst/>
              <a:rect l="l" t="t" r="r" b="b"/>
              <a:pathLst>
                <a:path w="4143113" h="3507232">
                  <a:moveTo>
                    <a:pt x="2071557" y="0"/>
                  </a:moveTo>
                  <a:cubicBezTo>
                    <a:pt x="927467" y="0"/>
                    <a:pt x="0" y="785121"/>
                    <a:pt x="0" y="1753616"/>
                  </a:cubicBezTo>
                  <a:cubicBezTo>
                    <a:pt x="0" y="2722111"/>
                    <a:pt x="927467" y="3507232"/>
                    <a:pt x="2071557" y="3507232"/>
                  </a:cubicBezTo>
                  <a:cubicBezTo>
                    <a:pt x="3215646" y="3507232"/>
                    <a:pt x="4143113" y="2722111"/>
                    <a:pt x="4143113" y="1753616"/>
                  </a:cubicBezTo>
                  <a:cubicBezTo>
                    <a:pt x="4143113" y="785121"/>
                    <a:pt x="3215646" y="0"/>
                    <a:pt x="2071557" y="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8417" y="328803"/>
              <a:ext cx="3366279" cy="2849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90204"/>
            <a:ext cx="896445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</a:rPr>
              <a:t>VISIT OURSITE</a:t>
            </a:r>
          </a:p>
          <a:p>
            <a:pPr algn="ctr">
              <a:lnSpc>
                <a:spcPts val="10800"/>
              </a:lnSpc>
              <a:spcBef>
                <a:spcPct val="0"/>
              </a:spcBef>
            </a:pPr>
            <a:endParaRPr lang="en-US" sz="9000" dirty="0">
              <a:solidFill>
                <a:srgbClr val="000000"/>
              </a:solidFill>
              <a:latin typeface="Bernoru"/>
              <a:ea typeface="Bernoru"/>
              <a:cs typeface="Bernoru"/>
              <a:sym typeface="Bernoru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918665"/>
            <a:ext cx="16047720" cy="121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8800" u="sng" dirty="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  <a:hlinkClick r:id="rId2" tooltip="https://cloud-object-storage-cos-static-web-hosting-wmg.s3.jp-tok.cloud-object-storage.appdomain.cloud/index.html"/>
              </a:rPr>
              <a:t>ENDING HUNGER TOGETHER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4802903"/>
            <a:ext cx="172593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3281" u="sng" dirty="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  <a:hlinkClick r:id="rId2" tooltip="https://cloud-object-storage-cos-static-web-hosting-wmg.s3.jp-tok.cloud-object-storage.appdomain.cloud/index.html"/>
              </a:rPr>
              <a:t>HTTPS://CLOUD-OBJECT</a:t>
            </a:r>
            <a:r>
              <a:rPr lang="en-US" sz="3281" u="sng" dirty="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  <a:hlinkClick r:id="rId2" tooltip="https://cloud-object-storage-cos-static-web-hosting-wmg.s3.jp-tok.cloud-object-storage.appdomain.cloud/index.html"/>
              </a:rPr>
              <a:t>-</a:t>
            </a:r>
            <a:r>
              <a:rPr lang="en-US" sz="3281" u="sng" dirty="0">
                <a:solidFill>
                  <a:srgbClr val="000000"/>
                </a:solidFill>
                <a:latin typeface="Bernoru"/>
                <a:ea typeface="Bernoru"/>
                <a:cs typeface="Bernoru"/>
                <a:sym typeface="Bernoru"/>
                <a:hlinkClick r:id="rId2" tooltip="https://cloud-object-storage-cos-static-web-hosting-wmg.s3.jp-tok.cloud-object-storage.appdomain.cloud/index.html"/>
              </a:rPr>
              <a:t>STORAGE-COS-STATIC-WEB-HOSTING-WMG.S3.JP-TOK.CLOUD-OBJECT-STORAGE.APPDOMAIN.CLOUD/INDEX.HTMLAGRAPH TEXT</a:t>
            </a:r>
          </a:p>
        </p:txBody>
      </p:sp>
    </p:spTree>
  </p:cSld>
  <p:clrMapOvr>
    <a:masterClrMapping/>
  </p:clrMapOvr>
  <p:transition spd="med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18194927" cy="10352730"/>
            </a:xfrm>
            <a:custGeom>
              <a:avLst/>
              <a:gdLst/>
              <a:ahLst/>
              <a:cxnLst/>
              <a:rect l="l" t="t" r="r" b="b"/>
              <a:pathLst>
                <a:path w="18194927" h="10352730">
                  <a:moveTo>
                    <a:pt x="15920410" y="10290869"/>
                  </a:moveTo>
                  <a:cubicBezTo>
                    <a:pt x="14599520" y="10301538"/>
                    <a:pt x="14487816" y="6920963"/>
                    <a:pt x="13645917" y="6660757"/>
                  </a:cubicBezTo>
                  <a:cubicBezTo>
                    <a:pt x="13334662" y="6661070"/>
                    <a:pt x="13221047" y="7023769"/>
                    <a:pt x="12972136" y="7818267"/>
                  </a:cubicBezTo>
                  <a:cubicBezTo>
                    <a:pt x="12174859" y="10352731"/>
                    <a:pt x="10562529" y="10351383"/>
                    <a:pt x="9770879" y="7817870"/>
                  </a:cubicBezTo>
                  <a:cubicBezTo>
                    <a:pt x="9368530" y="6261710"/>
                    <a:pt x="8825881" y="6261775"/>
                    <a:pt x="8423484" y="7818201"/>
                  </a:cubicBezTo>
                  <a:cubicBezTo>
                    <a:pt x="7636954" y="10351803"/>
                    <a:pt x="6008178" y="10351611"/>
                    <a:pt x="5222303" y="7817854"/>
                  </a:cubicBezTo>
                  <a:cubicBezTo>
                    <a:pt x="4973407" y="7023752"/>
                    <a:pt x="4859793" y="6661070"/>
                    <a:pt x="4548599" y="6661070"/>
                  </a:cubicBezTo>
                  <a:cubicBezTo>
                    <a:pt x="3711500" y="6912400"/>
                    <a:pt x="3590595" y="10301990"/>
                    <a:pt x="2274230" y="10290589"/>
                  </a:cubicBezTo>
                  <a:cubicBezTo>
                    <a:pt x="970532" y="10303186"/>
                    <a:pt x="826046" y="6896232"/>
                    <a:pt x="0" y="6661070"/>
                  </a:cubicBezTo>
                  <a:lnTo>
                    <a:pt x="0" y="61436"/>
                  </a:lnTo>
                  <a:cubicBezTo>
                    <a:pt x="1322073" y="51532"/>
                    <a:pt x="1431557" y="3430104"/>
                    <a:pt x="2274226" y="3691548"/>
                  </a:cubicBezTo>
                  <a:cubicBezTo>
                    <a:pt x="2585462" y="3691235"/>
                    <a:pt x="2699057" y="3328552"/>
                    <a:pt x="2947968" y="2534039"/>
                  </a:cubicBezTo>
                  <a:cubicBezTo>
                    <a:pt x="3747608" y="0"/>
                    <a:pt x="5356281" y="1618"/>
                    <a:pt x="6149187" y="2534418"/>
                  </a:cubicBezTo>
                  <a:cubicBezTo>
                    <a:pt x="6551404" y="4090579"/>
                    <a:pt x="7094273" y="4090529"/>
                    <a:pt x="7496583" y="2534105"/>
                  </a:cubicBezTo>
                  <a:cubicBezTo>
                    <a:pt x="8285804" y="902"/>
                    <a:pt x="9910430" y="1395"/>
                    <a:pt x="10697767" y="2534435"/>
                  </a:cubicBezTo>
                  <a:cubicBezTo>
                    <a:pt x="11100522" y="4090727"/>
                    <a:pt x="11642567" y="4090447"/>
                    <a:pt x="12045279" y="2533939"/>
                  </a:cubicBezTo>
                  <a:cubicBezTo>
                    <a:pt x="12822804" y="1941"/>
                    <a:pt x="14465511" y="1136"/>
                    <a:pt x="15246533" y="2534451"/>
                  </a:cubicBezTo>
                  <a:cubicBezTo>
                    <a:pt x="15495487" y="3328535"/>
                    <a:pt x="15609102" y="3691218"/>
                    <a:pt x="15920407" y="3691218"/>
                  </a:cubicBezTo>
                  <a:cubicBezTo>
                    <a:pt x="16763616" y="3429328"/>
                    <a:pt x="16873920" y="51402"/>
                    <a:pt x="18194927" y="61436"/>
                  </a:cubicBezTo>
                  <a:lnTo>
                    <a:pt x="18194927" y="6661070"/>
                  </a:lnTo>
                  <a:cubicBezTo>
                    <a:pt x="17361725" y="6908622"/>
                    <a:pt x="17229558" y="10302693"/>
                    <a:pt x="15920410" y="10290869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</p:grpSp>
      <p:sp>
        <p:nvSpPr>
          <p:cNvPr id="4" name="Freeform 4"/>
          <p:cNvSpPr/>
          <p:nvPr/>
        </p:nvSpPr>
        <p:spPr>
          <a:xfrm flipH="1" flipV="1">
            <a:off x="11905141" y="-328531"/>
            <a:ext cx="6616722" cy="6269344"/>
          </a:xfrm>
          <a:custGeom>
            <a:avLst/>
            <a:gdLst/>
            <a:ahLst/>
            <a:cxnLst/>
            <a:rect l="l" t="t" r="r" b="b"/>
            <a:pathLst>
              <a:path w="6616722" h="6269344">
                <a:moveTo>
                  <a:pt x="6616722" y="6269344"/>
                </a:moveTo>
                <a:lnTo>
                  <a:pt x="0" y="6269344"/>
                </a:lnTo>
                <a:lnTo>
                  <a:pt x="0" y="0"/>
                </a:lnTo>
                <a:lnTo>
                  <a:pt x="6616722" y="0"/>
                </a:lnTo>
                <a:lnTo>
                  <a:pt x="6616722" y="626934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996613" y="405841"/>
            <a:ext cx="629477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OUR </a:t>
            </a:r>
            <a:r>
              <a:rPr lang="en-US" sz="9000" u="none" strike="noStrike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9552" y="2197875"/>
            <a:ext cx="4482838" cy="2381250"/>
            <a:chOff x="0" y="0"/>
            <a:chExt cx="5977117" cy="3175000"/>
          </a:xfrm>
        </p:grpSpPr>
        <p:grpSp>
          <p:nvGrpSpPr>
            <p:cNvPr id="7" name="Group 7"/>
            <p:cNvGrpSpPr/>
            <p:nvPr/>
          </p:nvGrpSpPr>
          <p:grpSpPr>
            <a:xfrm rot="-5400000">
              <a:off x="1401059" y="-1401059"/>
              <a:ext cx="3175000" cy="5977117"/>
              <a:chOff x="0" y="0"/>
              <a:chExt cx="1078865" cy="20310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08"/>
                <a:ext cx="1078865" cy="2031532"/>
              </a:xfrm>
              <a:custGeom>
                <a:avLst/>
                <a:gdLst/>
                <a:ahLst/>
                <a:cxnLst/>
                <a:rect l="l" t="t" r="r" b="b"/>
                <a:pathLst>
                  <a:path w="1078865" h="2031532">
                    <a:moveTo>
                      <a:pt x="1075182" y="2009561"/>
                    </a:moveTo>
                    <a:cubicBezTo>
                      <a:pt x="1075182" y="2009561"/>
                      <a:pt x="1075436" y="1891832"/>
                      <a:pt x="1075944" y="1737527"/>
                    </a:cubicBezTo>
                    <a:cubicBezTo>
                      <a:pt x="1075944" y="1695617"/>
                      <a:pt x="1064768" y="1633006"/>
                      <a:pt x="1062228" y="1601510"/>
                    </a:cubicBezTo>
                    <a:cubicBezTo>
                      <a:pt x="1057148" y="1539407"/>
                      <a:pt x="1076706" y="1472605"/>
                      <a:pt x="1076833" y="1403644"/>
                    </a:cubicBezTo>
                    <a:cubicBezTo>
                      <a:pt x="1077849" y="1072038"/>
                      <a:pt x="1078865" y="693039"/>
                      <a:pt x="1078865" y="528955"/>
                    </a:cubicBezTo>
                    <a:cubicBezTo>
                      <a:pt x="1078865" y="436880"/>
                      <a:pt x="1061720" y="360299"/>
                      <a:pt x="1046607" y="282575"/>
                    </a:cubicBezTo>
                    <a:cubicBezTo>
                      <a:pt x="1032256" y="208915"/>
                      <a:pt x="1002665" y="138557"/>
                      <a:pt x="882015" y="67183"/>
                    </a:cubicBezTo>
                    <a:cubicBezTo>
                      <a:pt x="801497" y="19431"/>
                      <a:pt x="713105" y="0"/>
                      <a:pt x="654558" y="508"/>
                    </a:cubicBezTo>
                    <a:cubicBezTo>
                      <a:pt x="634746" y="635"/>
                      <a:pt x="570992" y="13462"/>
                      <a:pt x="548386" y="13589"/>
                    </a:cubicBezTo>
                    <a:cubicBezTo>
                      <a:pt x="370586" y="14732"/>
                      <a:pt x="14097" y="13208"/>
                      <a:pt x="14097" y="13208"/>
                    </a:cubicBezTo>
                    <a:lnTo>
                      <a:pt x="28194" y="150241"/>
                    </a:lnTo>
                    <a:lnTo>
                      <a:pt x="14097" y="283210"/>
                    </a:lnTo>
                    <a:lnTo>
                      <a:pt x="0" y="413004"/>
                    </a:lnTo>
                    <a:lnTo>
                      <a:pt x="14097" y="521208"/>
                    </a:lnTo>
                    <a:lnTo>
                      <a:pt x="14097" y="1459397"/>
                    </a:lnTo>
                    <a:lnTo>
                      <a:pt x="28194" y="1604685"/>
                    </a:lnTo>
                    <a:lnTo>
                      <a:pt x="14097" y="1743750"/>
                    </a:lnTo>
                    <a:lnTo>
                      <a:pt x="14097" y="1995337"/>
                    </a:lnTo>
                    <a:lnTo>
                      <a:pt x="73914" y="1995337"/>
                    </a:lnTo>
                    <a:cubicBezTo>
                      <a:pt x="73914" y="1995337"/>
                      <a:pt x="121793" y="1995337"/>
                      <a:pt x="121793" y="1995337"/>
                    </a:cubicBezTo>
                    <a:lnTo>
                      <a:pt x="177673" y="1995337"/>
                    </a:lnTo>
                    <a:cubicBezTo>
                      <a:pt x="177673" y="1995337"/>
                      <a:pt x="747776" y="1995210"/>
                      <a:pt x="747776" y="1995210"/>
                    </a:cubicBezTo>
                    <a:lnTo>
                      <a:pt x="863473" y="2031532"/>
                    </a:lnTo>
                    <a:lnTo>
                      <a:pt x="995045" y="2020610"/>
                    </a:lnTo>
                    <a:lnTo>
                      <a:pt x="1075182" y="2009688"/>
                    </a:lnTo>
                    <a:close/>
                  </a:path>
                </a:pathLst>
              </a:custGeom>
              <a:solidFill>
                <a:srgbClr val="E6DFDA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784510" y="1263650"/>
              <a:ext cx="44080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Rachit Agarwal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2303" y="2197875"/>
            <a:ext cx="4482838" cy="2381250"/>
            <a:chOff x="0" y="0"/>
            <a:chExt cx="5977117" cy="3175000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1401059" y="-1401059"/>
              <a:ext cx="3175000" cy="5977117"/>
              <a:chOff x="0" y="0"/>
              <a:chExt cx="1078865" cy="203102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"/>
                <a:ext cx="1078865" cy="2031532"/>
              </a:xfrm>
              <a:custGeom>
                <a:avLst/>
                <a:gdLst/>
                <a:ahLst/>
                <a:cxnLst/>
                <a:rect l="l" t="t" r="r" b="b"/>
                <a:pathLst>
                  <a:path w="1078865" h="2031532">
                    <a:moveTo>
                      <a:pt x="1075182" y="2009561"/>
                    </a:moveTo>
                    <a:cubicBezTo>
                      <a:pt x="1075182" y="2009561"/>
                      <a:pt x="1075436" y="1891832"/>
                      <a:pt x="1075944" y="1737527"/>
                    </a:cubicBezTo>
                    <a:cubicBezTo>
                      <a:pt x="1075944" y="1695617"/>
                      <a:pt x="1064768" y="1633006"/>
                      <a:pt x="1062228" y="1601510"/>
                    </a:cubicBezTo>
                    <a:cubicBezTo>
                      <a:pt x="1057148" y="1539407"/>
                      <a:pt x="1076706" y="1472605"/>
                      <a:pt x="1076833" y="1403644"/>
                    </a:cubicBezTo>
                    <a:cubicBezTo>
                      <a:pt x="1077849" y="1072038"/>
                      <a:pt x="1078865" y="693039"/>
                      <a:pt x="1078865" y="528955"/>
                    </a:cubicBezTo>
                    <a:cubicBezTo>
                      <a:pt x="1078865" y="436880"/>
                      <a:pt x="1061720" y="360299"/>
                      <a:pt x="1046607" y="282575"/>
                    </a:cubicBezTo>
                    <a:cubicBezTo>
                      <a:pt x="1032256" y="208915"/>
                      <a:pt x="1002665" y="138557"/>
                      <a:pt x="882015" y="67183"/>
                    </a:cubicBezTo>
                    <a:cubicBezTo>
                      <a:pt x="801497" y="19431"/>
                      <a:pt x="713105" y="0"/>
                      <a:pt x="654558" y="508"/>
                    </a:cubicBezTo>
                    <a:cubicBezTo>
                      <a:pt x="634746" y="635"/>
                      <a:pt x="570992" y="13462"/>
                      <a:pt x="548386" y="13589"/>
                    </a:cubicBezTo>
                    <a:cubicBezTo>
                      <a:pt x="370586" y="14732"/>
                      <a:pt x="14097" y="13208"/>
                      <a:pt x="14097" y="13208"/>
                    </a:cubicBezTo>
                    <a:lnTo>
                      <a:pt x="28194" y="150241"/>
                    </a:lnTo>
                    <a:lnTo>
                      <a:pt x="14097" y="283210"/>
                    </a:lnTo>
                    <a:lnTo>
                      <a:pt x="0" y="413004"/>
                    </a:lnTo>
                    <a:lnTo>
                      <a:pt x="14097" y="521208"/>
                    </a:lnTo>
                    <a:lnTo>
                      <a:pt x="14097" y="1459397"/>
                    </a:lnTo>
                    <a:lnTo>
                      <a:pt x="28194" y="1604685"/>
                    </a:lnTo>
                    <a:lnTo>
                      <a:pt x="14097" y="1743750"/>
                    </a:lnTo>
                    <a:lnTo>
                      <a:pt x="14097" y="1995337"/>
                    </a:lnTo>
                    <a:lnTo>
                      <a:pt x="73914" y="1995337"/>
                    </a:lnTo>
                    <a:cubicBezTo>
                      <a:pt x="73914" y="1995337"/>
                      <a:pt x="121793" y="1995337"/>
                      <a:pt x="121793" y="1995337"/>
                    </a:cubicBezTo>
                    <a:lnTo>
                      <a:pt x="177673" y="1995337"/>
                    </a:lnTo>
                    <a:cubicBezTo>
                      <a:pt x="177673" y="1995337"/>
                      <a:pt x="747776" y="1995210"/>
                      <a:pt x="747776" y="1995210"/>
                    </a:cubicBezTo>
                    <a:lnTo>
                      <a:pt x="863473" y="2031532"/>
                    </a:lnTo>
                    <a:lnTo>
                      <a:pt x="995045" y="2020610"/>
                    </a:lnTo>
                    <a:lnTo>
                      <a:pt x="1075182" y="2009688"/>
                    </a:lnTo>
                    <a:close/>
                  </a:path>
                </a:pathLst>
              </a:custGeom>
              <a:solidFill>
                <a:srgbClr val="E6DFD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784510" y="1263650"/>
              <a:ext cx="44080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Lakshya Jindal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22303" y="7313473"/>
            <a:ext cx="4482838" cy="2381250"/>
            <a:chOff x="0" y="0"/>
            <a:chExt cx="5977117" cy="3175000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1401059" y="-1401059"/>
              <a:ext cx="3175000" cy="5977117"/>
              <a:chOff x="0" y="0"/>
              <a:chExt cx="1078865" cy="203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08"/>
                <a:ext cx="1078865" cy="2031532"/>
              </a:xfrm>
              <a:custGeom>
                <a:avLst/>
                <a:gdLst/>
                <a:ahLst/>
                <a:cxnLst/>
                <a:rect l="l" t="t" r="r" b="b"/>
                <a:pathLst>
                  <a:path w="1078865" h="2031532">
                    <a:moveTo>
                      <a:pt x="1075182" y="2009561"/>
                    </a:moveTo>
                    <a:cubicBezTo>
                      <a:pt x="1075182" y="2009561"/>
                      <a:pt x="1075436" y="1891832"/>
                      <a:pt x="1075944" y="1737527"/>
                    </a:cubicBezTo>
                    <a:cubicBezTo>
                      <a:pt x="1075944" y="1695617"/>
                      <a:pt x="1064768" y="1633006"/>
                      <a:pt x="1062228" y="1601510"/>
                    </a:cubicBezTo>
                    <a:cubicBezTo>
                      <a:pt x="1057148" y="1539407"/>
                      <a:pt x="1076706" y="1472605"/>
                      <a:pt x="1076833" y="1403644"/>
                    </a:cubicBezTo>
                    <a:cubicBezTo>
                      <a:pt x="1077849" y="1072038"/>
                      <a:pt x="1078865" y="693039"/>
                      <a:pt x="1078865" y="528955"/>
                    </a:cubicBezTo>
                    <a:cubicBezTo>
                      <a:pt x="1078865" y="436880"/>
                      <a:pt x="1061720" y="360299"/>
                      <a:pt x="1046607" y="282575"/>
                    </a:cubicBezTo>
                    <a:cubicBezTo>
                      <a:pt x="1032256" y="208915"/>
                      <a:pt x="1002665" y="138557"/>
                      <a:pt x="882015" y="67183"/>
                    </a:cubicBezTo>
                    <a:cubicBezTo>
                      <a:pt x="801497" y="19431"/>
                      <a:pt x="713105" y="0"/>
                      <a:pt x="654558" y="508"/>
                    </a:cubicBezTo>
                    <a:cubicBezTo>
                      <a:pt x="634746" y="635"/>
                      <a:pt x="570992" y="13462"/>
                      <a:pt x="548386" y="13589"/>
                    </a:cubicBezTo>
                    <a:cubicBezTo>
                      <a:pt x="370586" y="14732"/>
                      <a:pt x="14097" y="13208"/>
                      <a:pt x="14097" y="13208"/>
                    </a:cubicBezTo>
                    <a:lnTo>
                      <a:pt x="28194" y="150241"/>
                    </a:lnTo>
                    <a:lnTo>
                      <a:pt x="14097" y="283210"/>
                    </a:lnTo>
                    <a:lnTo>
                      <a:pt x="0" y="413004"/>
                    </a:lnTo>
                    <a:lnTo>
                      <a:pt x="14097" y="521208"/>
                    </a:lnTo>
                    <a:lnTo>
                      <a:pt x="14097" y="1459397"/>
                    </a:lnTo>
                    <a:lnTo>
                      <a:pt x="28194" y="1604685"/>
                    </a:lnTo>
                    <a:lnTo>
                      <a:pt x="14097" y="1743750"/>
                    </a:lnTo>
                    <a:lnTo>
                      <a:pt x="14097" y="1995337"/>
                    </a:lnTo>
                    <a:lnTo>
                      <a:pt x="73914" y="1995337"/>
                    </a:lnTo>
                    <a:cubicBezTo>
                      <a:pt x="73914" y="1995337"/>
                      <a:pt x="121793" y="1995337"/>
                      <a:pt x="121793" y="1995337"/>
                    </a:cubicBezTo>
                    <a:lnTo>
                      <a:pt x="177673" y="1995337"/>
                    </a:lnTo>
                    <a:cubicBezTo>
                      <a:pt x="177673" y="1995337"/>
                      <a:pt x="747776" y="1995210"/>
                      <a:pt x="747776" y="1995210"/>
                    </a:cubicBezTo>
                    <a:lnTo>
                      <a:pt x="863473" y="2031532"/>
                    </a:lnTo>
                    <a:lnTo>
                      <a:pt x="995045" y="2020610"/>
                    </a:lnTo>
                    <a:lnTo>
                      <a:pt x="1075182" y="2009688"/>
                    </a:lnTo>
                    <a:close/>
                  </a:path>
                </a:pathLst>
              </a:custGeom>
              <a:solidFill>
                <a:srgbClr val="E6DFDA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784510" y="1263650"/>
              <a:ext cx="44080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Tanmye Gorain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9552" y="7313473"/>
            <a:ext cx="4482838" cy="2381250"/>
            <a:chOff x="0" y="0"/>
            <a:chExt cx="5977117" cy="3175000"/>
          </a:xfrm>
        </p:grpSpPr>
        <p:grpSp>
          <p:nvGrpSpPr>
            <p:cNvPr id="19" name="Group 19"/>
            <p:cNvGrpSpPr/>
            <p:nvPr/>
          </p:nvGrpSpPr>
          <p:grpSpPr>
            <a:xfrm rot="-5400000">
              <a:off x="1401059" y="-1401059"/>
              <a:ext cx="3175000" cy="5977117"/>
              <a:chOff x="0" y="0"/>
              <a:chExt cx="1078865" cy="203102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508"/>
                <a:ext cx="1078865" cy="2031532"/>
              </a:xfrm>
              <a:custGeom>
                <a:avLst/>
                <a:gdLst/>
                <a:ahLst/>
                <a:cxnLst/>
                <a:rect l="l" t="t" r="r" b="b"/>
                <a:pathLst>
                  <a:path w="1078865" h="2031532">
                    <a:moveTo>
                      <a:pt x="1075182" y="2009561"/>
                    </a:moveTo>
                    <a:cubicBezTo>
                      <a:pt x="1075182" y="2009561"/>
                      <a:pt x="1075436" y="1891832"/>
                      <a:pt x="1075944" y="1737527"/>
                    </a:cubicBezTo>
                    <a:cubicBezTo>
                      <a:pt x="1075944" y="1695617"/>
                      <a:pt x="1064768" y="1633006"/>
                      <a:pt x="1062228" y="1601510"/>
                    </a:cubicBezTo>
                    <a:cubicBezTo>
                      <a:pt x="1057148" y="1539407"/>
                      <a:pt x="1076706" y="1472605"/>
                      <a:pt x="1076833" y="1403644"/>
                    </a:cubicBezTo>
                    <a:cubicBezTo>
                      <a:pt x="1077849" y="1072038"/>
                      <a:pt x="1078865" y="693039"/>
                      <a:pt x="1078865" y="528955"/>
                    </a:cubicBezTo>
                    <a:cubicBezTo>
                      <a:pt x="1078865" y="436880"/>
                      <a:pt x="1061720" y="360299"/>
                      <a:pt x="1046607" y="282575"/>
                    </a:cubicBezTo>
                    <a:cubicBezTo>
                      <a:pt x="1032256" y="208915"/>
                      <a:pt x="1002665" y="138557"/>
                      <a:pt x="882015" y="67183"/>
                    </a:cubicBezTo>
                    <a:cubicBezTo>
                      <a:pt x="801497" y="19431"/>
                      <a:pt x="713105" y="0"/>
                      <a:pt x="654558" y="508"/>
                    </a:cubicBezTo>
                    <a:cubicBezTo>
                      <a:pt x="634746" y="635"/>
                      <a:pt x="570992" y="13462"/>
                      <a:pt x="548386" y="13589"/>
                    </a:cubicBezTo>
                    <a:cubicBezTo>
                      <a:pt x="370586" y="14732"/>
                      <a:pt x="14097" y="13208"/>
                      <a:pt x="14097" y="13208"/>
                    </a:cubicBezTo>
                    <a:lnTo>
                      <a:pt x="28194" y="150241"/>
                    </a:lnTo>
                    <a:lnTo>
                      <a:pt x="14097" y="283210"/>
                    </a:lnTo>
                    <a:lnTo>
                      <a:pt x="0" y="413004"/>
                    </a:lnTo>
                    <a:lnTo>
                      <a:pt x="14097" y="521208"/>
                    </a:lnTo>
                    <a:lnTo>
                      <a:pt x="14097" y="1459397"/>
                    </a:lnTo>
                    <a:lnTo>
                      <a:pt x="28194" y="1604685"/>
                    </a:lnTo>
                    <a:lnTo>
                      <a:pt x="14097" y="1743750"/>
                    </a:lnTo>
                    <a:lnTo>
                      <a:pt x="14097" y="1995337"/>
                    </a:lnTo>
                    <a:lnTo>
                      <a:pt x="73914" y="1995337"/>
                    </a:lnTo>
                    <a:cubicBezTo>
                      <a:pt x="73914" y="1995337"/>
                      <a:pt x="121793" y="1995337"/>
                      <a:pt x="121793" y="1995337"/>
                    </a:cubicBezTo>
                    <a:lnTo>
                      <a:pt x="177673" y="1995337"/>
                    </a:lnTo>
                    <a:cubicBezTo>
                      <a:pt x="177673" y="1995337"/>
                      <a:pt x="747776" y="1995210"/>
                      <a:pt x="747776" y="1995210"/>
                    </a:cubicBezTo>
                    <a:lnTo>
                      <a:pt x="863473" y="2031532"/>
                    </a:lnTo>
                    <a:lnTo>
                      <a:pt x="995045" y="2020610"/>
                    </a:lnTo>
                    <a:lnTo>
                      <a:pt x="1075182" y="2009688"/>
                    </a:lnTo>
                    <a:close/>
                  </a:path>
                </a:pathLst>
              </a:custGeom>
              <a:solidFill>
                <a:srgbClr val="E6DFDA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784510" y="1263650"/>
              <a:ext cx="44080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Pranav Singhal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045480" y="4750188"/>
            <a:ext cx="4482838" cy="2381250"/>
            <a:chOff x="0" y="0"/>
            <a:chExt cx="5977117" cy="3175000"/>
          </a:xfrm>
        </p:grpSpPr>
        <p:grpSp>
          <p:nvGrpSpPr>
            <p:cNvPr id="23" name="Group 23"/>
            <p:cNvGrpSpPr/>
            <p:nvPr/>
          </p:nvGrpSpPr>
          <p:grpSpPr>
            <a:xfrm rot="-5400000">
              <a:off x="1401059" y="-1401059"/>
              <a:ext cx="3175000" cy="5977117"/>
              <a:chOff x="0" y="0"/>
              <a:chExt cx="1078865" cy="20310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508"/>
                <a:ext cx="1078865" cy="2031532"/>
              </a:xfrm>
              <a:custGeom>
                <a:avLst/>
                <a:gdLst/>
                <a:ahLst/>
                <a:cxnLst/>
                <a:rect l="l" t="t" r="r" b="b"/>
                <a:pathLst>
                  <a:path w="1078865" h="2031532">
                    <a:moveTo>
                      <a:pt x="1075182" y="2009561"/>
                    </a:moveTo>
                    <a:cubicBezTo>
                      <a:pt x="1075182" y="2009561"/>
                      <a:pt x="1075436" y="1891832"/>
                      <a:pt x="1075944" y="1737527"/>
                    </a:cubicBezTo>
                    <a:cubicBezTo>
                      <a:pt x="1075944" y="1695617"/>
                      <a:pt x="1064768" y="1633006"/>
                      <a:pt x="1062228" y="1601510"/>
                    </a:cubicBezTo>
                    <a:cubicBezTo>
                      <a:pt x="1057148" y="1539407"/>
                      <a:pt x="1076706" y="1472605"/>
                      <a:pt x="1076833" y="1403644"/>
                    </a:cubicBezTo>
                    <a:cubicBezTo>
                      <a:pt x="1077849" y="1072038"/>
                      <a:pt x="1078865" y="693039"/>
                      <a:pt x="1078865" y="528955"/>
                    </a:cubicBezTo>
                    <a:cubicBezTo>
                      <a:pt x="1078865" y="436880"/>
                      <a:pt x="1061720" y="360299"/>
                      <a:pt x="1046607" y="282575"/>
                    </a:cubicBezTo>
                    <a:cubicBezTo>
                      <a:pt x="1032256" y="208915"/>
                      <a:pt x="1002665" y="138557"/>
                      <a:pt x="882015" y="67183"/>
                    </a:cubicBezTo>
                    <a:cubicBezTo>
                      <a:pt x="801497" y="19431"/>
                      <a:pt x="713105" y="0"/>
                      <a:pt x="654558" y="508"/>
                    </a:cubicBezTo>
                    <a:cubicBezTo>
                      <a:pt x="634746" y="635"/>
                      <a:pt x="570992" y="13462"/>
                      <a:pt x="548386" y="13589"/>
                    </a:cubicBezTo>
                    <a:cubicBezTo>
                      <a:pt x="370586" y="14732"/>
                      <a:pt x="14097" y="13208"/>
                      <a:pt x="14097" y="13208"/>
                    </a:cubicBezTo>
                    <a:lnTo>
                      <a:pt x="28194" y="150241"/>
                    </a:lnTo>
                    <a:lnTo>
                      <a:pt x="14097" y="283210"/>
                    </a:lnTo>
                    <a:lnTo>
                      <a:pt x="0" y="413004"/>
                    </a:lnTo>
                    <a:lnTo>
                      <a:pt x="14097" y="521208"/>
                    </a:lnTo>
                    <a:lnTo>
                      <a:pt x="14097" y="1459397"/>
                    </a:lnTo>
                    <a:lnTo>
                      <a:pt x="28194" y="1604685"/>
                    </a:lnTo>
                    <a:lnTo>
                      <a:pt x="14097" y="1743750"/>
                    </a:lnTo>
                    <a:lnTo>
                      <a:pt x="14097" y="1995337"/>
                    </a:lnTo>
                    <a:lnTo>
                      <a:pt x="73914" y="1995337"/>
                    </a:lnTo>
                    <a:cubicBezTo>
                      <a:pt x="73914" y="1995337"/>
                      <a:pt x="121793" y="1995337"/>
                      <a:pt x="121793" y="1995337"/>
                    </a:cubicBezTo>
                    <a:lnTo>
                      <a:pt x="177673" y="1995337"/>
                    </a:lnTo>
                    <a:cubicBezTo>
                      <a:pt x="177673" y="1995337"/>
                      <a:pt x="747776" y="1995210"/>
                      <a:pt x="747776" y="1995210"/>
                    </a:cubicBezTo>
                    <a:lnTo>
                      <a:pt x="863473" y="2031532"/>
                    </a:lnTo>
                    <a:lnTo>
                      <a:pt x="995045" y="2020610"/>
                    </a:lnTo>
                    <a:lnTo>
                      <a:pt x="1075182" y="2009688"/>
                    </a:lnTo>
                    <a:close/>
                  </a:path>
                </a:pathLst>
              </a:custGeom>
              <a:solidFill>
                <a:srgbClr val="E6DFDA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962957" y="1263650"/>
              <a:ext cx="4408098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414141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Prerna Sharma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71" y="0"/>
            <a:ext cx="18110857" cy="10287000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18194927" cy="10452836"/>
            </a:xfrm>
            <a:custGeom>
              <a:avLst/>
              <a:gdLst/>
              <a:ahLst/>
              <a:cxnLst/>
              <a:rect l="l" t="t" r="r" b="b"/>
              <a:pathLst>
                <a:path w="18194927" h="10452836">
                  <a:moveTo>
                    <a:pt x="15920410" y="10390945"/>
                  </a:moveTo>
                  <a:cubicBezTo>
                    <a:pt x="14599520" y="10401644"/>
                    <a:pt x="14487816" y="6988079"/>
                    <a:pt x="13645917" y="6725326"/>
                  </a:cubicBezTo>
                  <a:cubicBezTo>
                    <a:pt x="13334662" y="6725644"/>
                    <a:pt x="13221047" y="7091890"/>
                    <a:pt x="12972136" y="7894158"/>
                  </a:cubicBezTo>
                  <a:cubicBezTo>
                    <a:pt x="12174859" y="10452836"/>
                    <a:pt x="10562529" y="10451487"/>
                    <a:pt x="9770879" y="7893758"/>
                  </a:cubicBezTo>
                  <a:cubicBezTo>
                    <a:pt x="9368530" y="6322377"/>
                    <a:pt x="8825881" y="6322443"/>
                    <a:pt x="8423484" y="7894092"/>
                  </a:cubicBezTo>
                  <a:cubicBezTo>
                    <a:pt x="7636954" y="10451908"/>
                    <a:pt x="6008178" y="10451716"/>
                    <a:pt x="5222303" y="7893742"/>
                  </a:cubicBezTo>
                  <a:cubicBezTo>
                    <a:pt x="4973407" y="7091874"/>
                    <a:pt x="4859793" y="6725644"/>
                    <a:pt x="4548599" y="6725644"/>
                  </a:cubicBezTo>
                  <a:cubicBezTo>
                    <a:pt x="3711500" y="6979432"/>
                    <a:pt x="3590595" y="10402095"/>
                    <a:pt x="2274230" y="10390662"/>
                  </a:cubicBezTo>
                  <a:cubicBezTo>
                    <a:pt x="970532" y="10403291"/>
                    <a:pt x="826046" y="6963105"/>
                    <a:pt x="0" y="6725644"/>
                  </a:cubicBezTo>
                  <a:lnTo>
                    <a:pt x="0" y="61458"/>
                  </a:lnTo>
                  <a:cubicBezTo>
                    <a:pt x="1322073" y="51532"/>
                    <a:pt x="1431557" y="3463075"/>
                    <a:pt x="2274226" y="3727077"/>
                  </a:cubicBezTo>
                  <a:cubicBezTo>
                    <a:pt x="2585462" y="3726760"/>
                    <a:pt x="2699057" y="3360530"/>
                    <a:pt x="2947968" y="2558245"/>
                  </a:cubicBezTo>
                  <a:cubicBezTo>
                    <a:pt x="3747608" y="0"/>
                    <a:pt x="5356281" y="1618"/>
                    <a:pt x="6149187" y="2558628"/>
                  </a:cubicBezTo>
                  <a:cubicBezTo>
                    <a:pt x="6551404" y="4130010"/>
                    <a:pt x="7094273" y="4129960"/>
                    <a:pt x="7496583" y="2558312"/>
                  </a:cubicBezTo>
                  <a:cubicBezTo>
                    <a:pt x="8285804" y="902"/>
                    <a:pt x="9910430" y="1395"/>
                    <a:pt x="10697767" y="2558645"/>
                  </a:cubicBezTo>
                  <a:cubicBezTo>
                    <a:pt x="11100522" y="4130160"/>
                    <a:pt x="11642567" y="4129877"/>
                    <a:pt x="12045279" y="2558145"/>
                  </a:cubicBezTo>
                  <a:cubicBezTo>
                    <a:pt x="12822804" y="1941"/>
                    <a:pt x="14465511" y="1136"/>
                    <a:pt x="15246533" y="2558662"/>
                  </a:cubicBezTo>
                  <a:cubicBezTo>
                    <a:pt x="15495487" y="3360513"/>
                    <a:pt x="15609102" y="3726744"/>
                    <a:pt x="15920407" y="3726744"/>
                  </a:cubicBezTo>
                  <a:cubicBezTo>
                    <a:pt x="16763616" y="3462292"/>
                    <a:pt x="16873920" y="51402"/>
                    <a:pt x="18194927" y="61458"/>
                  </a:cubicBezTo>
                  <a:lnTo>
                    <a:pt x="18194927" y="6725644"/>
                  </a:lnTo>
                  <a:cubicBezTo>
                    <a:pt x="17361725" y="6975617"/>
                    <a:pt x="17229558" y="10402798"/>
                    <a:pt x="15920410" y="10390945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0" y="0"/>
            <a:ext cx="18288000" cy="10287000"/>
            <a:chOff x="0" y="0"/>
            <a:chExt cx="4494088" cy="2676773"/>
          </a:xfrm>
        </p:grpSpPr>
        <p:sp>
          <p:nvSpPr>
            <p:cNvPr id="5" name="Freeform 5"/>
            <p:cNvSpPr/>
            <p:nvPr/>
          </p:nvSpPr>
          <p:spPr>
            <a:xfrm>
              <a:off x="-4" y="0"/>
              <a:ext cx="33008891" cy="18567502"/>
            </a:xfrm>
            <a:custGeom>
              <a:avLst/>
              <a:gdLst/>
              <a:ahLst/>
              <a:cxnLst/>
              <a:rect l="l" t="t" r="r" b="b"/>
              <a:pathLst>
                <a:path w="33008891" h="18567502">
                  <a:moveTo>
                    <a:pt x="33008888" y="18567498"/>
                  </a:moveTo>
                  <a:cubicBezTo>
                    <a:pt x="30720597" y="18567498"/>
                    <a:pt x="28858884" y="16809321"/>
                    <a:pt x="28858884" y="14648264"/>
                  </a:cubicBezTo>
                  <a:lnTo>
                    <a:pt x="28858522" y="3919313"/>
                  </a:lnTo>
                  <a:cubicBezTo>
                    <a:pt x="28858522" y="3215426"/>
                    <a:pt x="28252196" y="2642816"/>
                    <a:pt x="27506861" y="2642816"/>
                  </a:cubicBezTo>
                  <a:cubicBezTo>
                    <a:pt x="26761527" y="2642816"/>
                    <a:pt x="26155378" y="3215426"/>
                    <a:pt x="26155288" y="3919234"/>
                  </a:cubicBezTo>
                  <a:lnTo>
                    <a:pt x="26156283" y="3919322"/>
                  </a:lnTo>
                  <a:lnTo>
                    <a:pt x="26156283" y="14648194"/>
                  </a:lnTo>
                  <a:cubicBezTo>
                    <a:pt x="26156283" y="16809329"/>
                    <a:pt x="24294580" y="18567499"/>
                    <a:pt x="22006196" y="18567499"/>
                  </a:cubicBezTo>
                  <a:cubicBezTo>
                    <a:pt x="19717807" y="18567499"/>
                    <a:pt x="17856190" y="16809329"/>
                    <a:pt x="17856190" y="14648194"/>
                  </a:cubicBezTo>
                  <a:lnTo>
                    <a:pt x="17855826" y="3919322"/>
                  </a:lnTo>
                  <a:cubicBezTo>
                    <a:pt x="17855826" y="3215434"/>
                    <a:pt x="17249500" y="2642824"/>
                    <a:pt x="16504251" y="2642824"/>
                  </a:cubicBezTo>
                  <a:cubicBezTo>
                    <a:pt x="15759002" y="2642824"/>
                    <a:pt x="15152676" y="3215434"/>
                    <a:pt x="15152676" y="3919243"/>
                  </a:cubicBezTo>
                  <a:lnTo>
                    <a:pt x="15152676" y="14648281"/>
                  </a:lnTo>
                  <a:cubicBezTo>
                    <a:pt x="15152676" y="16809329"/>
                    <a:pt x="13290973" y="18567501"/>
                    <a:pt x="11002670" y="18567501"/>
                  </a:cubicBezTo>
                  <a:cubicBezTo>
                    <a:pt x="8714368" y="18567501"/>
                    <a:pt x="6852666" y="16809338"/>
                    <a:pt x="6852666" y="14648281"/>
                  </a:cubicBezTo>
                  <a:lnTo>
                    <a:pt x="6852302" y="3919331"/>
                  </a:lnTo>
                  <a:cubicBezTo>
                    <a:pt x="6852302" y="3215443"/>
                    <a:pt x="6245976" y="2642833"/>
                    <a:pt x="5500643" y="2642833"/>
                  </a:cubicBezTo>
                  <a:cubicBezTo>
                    <a:pt x="4755309" y="2642833"/>
                    <a:pt x="4149160" y="3215443"/>
                    <a:pt x="4149067" y="3919251"/>
                  </a:cubicBezTo>
                  <a:lnTo>
                    <a:pt x="4150065" y="3919339"/>
                  </a:lnTo>
                  <a:lnTo>
                    <a:pt x="4150065" y="14648211"/>
                  </a:lnTo>
                  <a:cubicBezTo>
                    <a:pt x="4150065" y="16809348"/>
                    <a:pt x="2288364" y="18567502"/>
                    <a:pt x="0" y="18567502"/>
                  </a:cubicBezTo>
                  <a:lnTo>
                    <a:pt x="0" y="15924709"/>
                  </a:lnTo>
                  <a:cubicBezTo>
                    <a:pt x="745226" y="15924709"/>
                    <a:pt x="1351552" y="15352099"/>
                    <a:pt x="1351636" y="14648290"/>
                  </a:cubicBezTo>
                  <a:lnTo>
                    <a:pt x="1350638" y="14648290"/>
                  </a:lnTo>
                  <a:lnTo>
                    <a:pt x="1350638" y="3919313"/>
                  </a:lnTo>
                  <a:cubicBezTo>
                    <a:pt x="1350666" y="1758177"/>
                    <a:pt x="3212367" y="0"/>
                    <a:pt x="5500670" y="0"/>
                  </a:cubicBezTo>
                  <a:cubicBezTo>
                    <a:pt x="7788974" y="0"/>
                    <a:pt x="9650758" y="1758177"/>
                    <a:pt x="9650758" y="3919313"/>
                  </a:cubicBezTo>
                  <a:lnTo>
                    <a:pt x="9651122" y="14648185"/>
                  </a:lnTo>
                  <a:cubicBezTo>
                    <a:pt x="9651122" y="15352072"/>
                    <a:pt x="10257448" y="15924682"/>
                    <a:pt x="11002698" y="15924682"/>
                  </a:cubicBezTo>
                  <a:cubicBezTo>
                    <a:pt x="11747947" y="15924682"/>
                    <a:pt x="12354274" y="15352072"/>
                    <a:pt x="12354274" y="14648264"/>
                  </a:cubicBezTo>
                  <a:lnTo>
                    <a:pt x="12354274" y="3919234"/>
                  </a:lnTo>
                  <a:cubicBezTo>
                    <a:pt x="12354274" y="1758186"/>
                    <a:pt x="14215977" y="0"/>
                    <a:pt x="16504279" y="0"/>
                  </a:cubicBezTo>
                  <a:cubicBezTo>
                    <a:pt x="18792581" y="0"/>
                    <a:pt x="20654283" y="1758177"/>
                    <a:pt x="20654283" y="3919234"/>
                  </a:cubicBezTo>
                  <a:lnTo>
                    <a:pt x="20654647" y="14648185"/>
                  </a:lnTo>
                  <a:cubicBezTo>
                    <a:pt x="20654647" y="15352072"/>
                    <a:pt x="21260973" y="15924682"/>
                    <a:pt x="22006222" y="15924682"/>
                  </a:cubicBezTo>
                  <a:cubicBezTo>
                    <a:pt x="22751473" y="15924682"/>
                    <a:pt x="23357798" y="15352072"/>
                    <a:pt x="23357882" y="14648264"/>
                  </a:cubicBezTo>
                  <a:lnTo>
                    <a:pt x="23356884" y="14648176"/>
                  </a:lnTo>
                  <a:lnTo>
                    <a:pt x="23356884" y="3919313"/>
                  </a:lnTo>
                  <a:cubicBezTo>
                    <a:pt x="23356884" y="1758177"/>
                    <a:pt x="25218586" y="0"/>
                    <a:pt x="27506889" y="0"/>
                  </a:cubicBezTo>
                  <a:cubicBezTo>
                    <a:pt x="29795190" y="0"/>
                    <a:pt x="31656977" y="1758177"/>
                    <a:pt x="31656977" y="3919313"/>
                  </a:cubicBezTo>
                  <a:lnTo>
                    <a:pt x="31657340" y="14648185"/>
                  </a:lnTo>
                  <a:cubicBezTo>
                    <a:pt x="31657340" y="15352072"/>
                    <a:pt x="32263666" y="15924682"/>
                    <a:pt x="33008892" y="15924682"/>
                  </a:cubicBezTo>
                  <a:lnTo>
                    <a:pt x="33008892" y="18567498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418183" y="4013305"/>
            <a:ext cx="9451635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878"/>
              </a:lnSpc>
              <a:spcBef>
                <a:spcPct val="0"/>
              </a:spcBef>
            </a:pPr>
            <a:r>
              <a:rPr lang="en-US" sz="12399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42687" y="8355806"/>
            <a:ext cx="7507123" cy="4588729"/>
          </a:xfrm>
          <a:custGeom>
            <a:avLst/>
            <a:gdLst/>
            <a:ahLst/>
            <a:cxnLst/>
            <a:rect l="l" t="t" r="r" b="b"/>
            <a:pathLst>
              <a:path w="7507123" h="4588729">
                <a:moveTo>
                  <a:pt x="0" y="0"/>
                </a:moveTo>
                <a:lnTo>
                  <a:pt x="7507123" y="0"/>
                </a:lnTo>
                <a:lnTo>
                  <a:pt x="7507123" y="4588729"/>
                </a:lnTo>
                <a:lnTo>
                  <a:pt x="0" y="458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3588" y="4205287"/>
            <a:ext cx="40756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47858" y="123118"/>
            <a:ext cx="19566255" cy="3388664"/>
            <a:chOff x="0" y="0"/>
            <a:chExt cx="8818669" cy="15272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18669" cy="1539363"/>
            </a:xfrm>
            <a:custGeom>
              <a:avLst/>
              <a:gdLst/>
              <a:ahLst/>
              <a:cxnLst/>
              <a:rect l="l" t="t" r="r" b="b"/>
              <a:pathLst>
                <a:path w="8818669" h="1539363">
                  <a:moveTo>
                    <a:pt x="8805969" y="364363"/>
                  </a:moveTo>
                  <a:cubicBezTo>
                    <a:pt x="8767869" y="110363"/>
                    <a:pt x="8666269" y="8763"/>
                    <a:pt x="8437669" y="34163"/>
                  </a:cubicBezTo>
                  <a:cubicBezTo>
                    <a:pt x="8242470" y="55880"/>
                    <a:pt x="8082069" y="193421"/>
                    <a:pt x="8082069" y="389763"/>
                  </a:cubicBezTo>
                  <a:cubicBezTo>
                    <a:pt x="8082069" y="193421"/>
                    <a:pt x="7922811" y="34163"/>
                    <a:pt x="7726469" y="34163"/>
                  </a:cubicBezTo>
                  <a:cubicBezTo>
                    <a:pt x="7530126" y="34163"/>
                    <a:pt x="7370869" y="193421"/>
                    <a:pt x="7370869" y="389763"/>
                  </a:cubicBezTo>
                  <a:cubicBezTo>
                    <a:pt x="7370869" y="201295"/>
                    <a:pt x="7300638" y="30861"/>
                    <a:pt x="7104169" y="17399"/>
                  </a:cubicBezTo>
                  <a:lnTo>
                    <a:pt x="7104169" y="16383"/>
                  </a:lnTo>
                  <a:cubicBezTo>
                    <a:pt x="7104169" y="16383"/>
                    <a:pt x="7063910" y="12573"/>
                    <a:pt x="7063910" y="12573"/>
                  </a:cubicBezTo>
                  <a:lnTo>
                    <a:pt x="1828800" y="12573"/>
                  </a:lnTo>
                  <a:cubicBezTo>
                    <a:pt x="1812290" y="11811"/>
                    <a:pt x="1795399" y="11811"/>
                    <a:pt x="1778000" y="12573"/>
                  </a:cubicBezTo>
                  <a:cubicBezTo>
                    <a:pt x="1581785" y="21717"/>
                    <a:pt x="1422400" y="171831"/>
                    <a:pt x="1422400" y="368173"/>
                  </a:cubicBezTo>
                  <a:cubicBezTo>
                    <a:pt x="1422400" y="171831"/>
                    <a:pt x="1263142" y="12573"/>
                    <a:pt x="1066800" y="12573"/>
                  </a:cubicBezTo>
                  <a:cubicBezTo>
                    <a:pt x="870458" y="12573"/>
                    <a:pt x="711200" y="171831"/>
                    <a:pt x="711200" y="368173"/>
                  </a:cubicBezTo>
                  <a:cubicBezTo>
                    <a:pt x="711200" y="171958"/>
                    <a:pt x="520700" y="0"/>
                    <a:pt x="419100" y="0"/>
                  </a:cubicBezTo>
                  <a:cubicBezTo>
                    <a:pt x="222758" y="0"/>
                    <a:pt x="88900" y="127000"/>
                    <a:pt x="25400" y="317500"/>
                  </a:cubicBezTo>
                  <a:lnTo>
                    <a:pt x="0" y="546100"/>
                  </a:lnTo>
                  <a:lnTo>
                    <a:pt x="0" y="933700"/>
                  </a:lnTo>
                  <a:lnTo>
                    <a:pt x="12700" y="1124200"/>
                  </a:lnTo>
                  <a:cubicBezTo>
                    <a:pt x="63500" y="1340100"/>
                    <a:pt x="164592" y="1525647"/>
                    <a:pt x="355600" y="1479800"/>
                  </a:cubicBezTo>
                  <a:cubicBezTo>
                    <a:pt x="673100" y="1403600"/>
                    <a:pt x="711200" y="1307842"/>
                    <a:pt x="711200" y="1111500"/>
                  </a:cubicBezTo>
                  <a:cubicBezTo>
                    <a:pt x="711200" y="1307842"/>
                    <a:pt x="870458" y="1467100"/>
                    <a:pt x="1066800" y="1467100"/>
                  </a:cubicBezTo>
                  <a:cubicBezTo>
                    <a:pt x="1263142" y="1467100"/>
                    <a:pt x="1422400" y="1307842"/>
                    <a:pt x="1422400" y="1111500"/>
                  </a:cubicBezTo>
                  <a:cubicBezTo>
                    <a:pt x="1422400" y="1307842"/>
                    <a:pt x="1460500" y="1517900"/>
                    <a:pt x="1752600" y="1505200"/>
                  </a:cubicBezTo>
                  <a:cubicBezTo>
                    <a:pt x="1756918" y="1505073"/>
                    <a:pt x="1761109" y="1504565"/>
                    <a:pt x="1765300" y="1504184"/>
                  </a:cubicBezTo>
                  <a:lnTo>
                    <a:pt x="1765300" y="1505708"/>
                  </a:lnTo>
                  <a:cubicBezTo>
                    <a:pt x="1765300" y="1505708"/>
                    <a:pt x="6888269" y="1505708"/>
                    <a:pt x="6888269" y="1505708"/>
                  </a:cubicBezTo>
                  <a:lnTo>
                    <a:pt x="7002569" y="1509010"/>
                  </a:lnTo>
                  <a:lnTo>
                    <a:pt x="7002569" y="1508629"/>
                  </a:lnTo>
                  <a:cubicBezTo>
                    <a:pt x="7006633" y="1508756"/>
                    <a:pt x="7010697" y="1509010"/>
                    <a:pt x="7015269" y="1509010"/>
                  </a:cubicBezTo>
                  <a:cubicBezTo>
                    <a:pt x="7269269" y="1509010"/>
                    <a:pt x="7370869" y="1329432"/>
                    <a:pt x="7370869" y="1132963"/>
                  </a:cubicBezTo>
                  <a:cubicBezTo>
                    <a:pt x="7370869" y="1329305"/>
                    <a:pt x="7530126" y="1488563"/>
                    <a:pt x="7726469" y="1488563"/>
                  </a:cubicBezTo>
                  <a:cubicBezTo>
                    <a:pt x="7922811" y="1488563"/>
                    <a:pt x="8082069" y="1329305"/>
                    <a:pt x="8082069" y="1132963"/>
                  </a:cubicBezTo>
                  <a:cubicBezTo>
                    <a:pt x="8082069" y="1329305"/>
                    <a:pt x="8120169" y="1539363"/>
                    <a:pt x="8412269" y="1526663"/>
                  </a:cubicBezTo>
                  <a:cubicBezTo>
                    <a:pt x="8608484" y="1518154"/>
                    <a:pt x="8746660" y="1408172"/>
                    <a:pt x="8780569" y="1272663"/>
                  </a:cubicBezTo>
                  <a:cubicBezTo>
                    <a:pt x="8818669" y="1120263"/>
                    <a:pt x="8818669" y="967863"/>
                    <a:pt x="8818669" y="967863"/>
                  </a:cubicBezTo>
                  <a:lnTo>
                    <a:pt x="8818669" y="567563"/>
                  </a:lnTo>
                  <a:lnTo>
                    <a:pt x="8805969" y="364363"/>
                  </a:ln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652721" y="-925183"/>
            <a:ext cx="4672964" cy="3907766"/>
          </a:xfrm>
          <a:custGeom>
            <a:avLst/>
            <a:gdLst/>
            <a:ahLst/>
            <a:cxnLst/>
            <a:rect l="l" t="t" r="r" b="b"/>
            <a:pathLst>
              <a:path w="4672964" h="3907766">
                <a:moveTo>
                  <a:pt x="0" y="0"/>
                </a:moveTo>
                <a:lnTo>
                  <a:pt x="4672964" y="0"/>
                </a:lnTo>
                <a:lnTo>
                  <a:pt x="4672964" y="3907766"/>
                </a:lnTo>
                <a:lnTo>
                  <a:pt x="0" y="3907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38382">
            <a:off x="-227681" y="778163"/>
            <a:ext cx="1839403" cy="4408841"/>
          </a:xfrm>
          <a:custGeom>
            <a:avLst/>
            <a:gdLst/>
            <a:ahLst/>
            <a:cxnLst/>
            <a:rect l="l" t="t" r="r" b="b"/>
            <a:pathLst>
              <a:path w="1839403" h="4408841">
                <a:moveTo>
                  <a:pt x="0" y="0"/>
                </a:moveTo>
                <a:lnTo>
                  <a:pt x="1839403" y="0"/>
                </a:lnTo>
                <a:lnTo>
                  <a:pt x="1839403" y="4408841"/>
                </a:lnTo>
                <a:lnTo>
                  <a:pt x="0" y="4408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68662" y="426800"/>
            <a:ext cx="9026063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TABLE OF </a:t>
            </a: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52850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6092" y="3752850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594742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8492" y="7433067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06.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433067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78492" y="5594742"/>
            <a:ext cx="208248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04.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63588" y="7885504"/>
            <a:ext cx="40756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Technologies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67510" y="7860506"/>
            <a:ext cx="40756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Site Map 🗺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7510" y="6047179"/>
            <a:ext cx="40756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63588" y="6047179"/>
            <a:ext cx="40756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Aim Of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67510" y="3962400"/>
            <a:ext cx="407567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Why we choose this project?🤔</a:t>
            </a:r>
          </a:p>
        </p:txBody>
      </p:sp>
    </p:spTree>
  </p:cSld>
  <p:clrMapOvr>
    <a:masterClrMapping/>
  </p:clrMapOvr>
  <p:transition spd="med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5357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>
                <a:alpha val="6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7406760" y="-5845243"/>
            <a:ext cx="5218258" cy="21849009"/>
            <a:chOff x="0" y="0"/>
            <a:chExt cx="1125832" cy="4713893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125832" cy="4714528"/>
            </a:xfrm>
            <a:custGeom>
              <a:avLst/>
              <a:gdLst/>
              <a:ahLst/>
              <a:cxnLst/>
              <a:rect l="l" t="t" r="r" b="b"/>
              <a:pathLst>
                <a:path w="1125832" h="4714528">
                  <a:moveTo>
                    <a:pt x="1111608" y="4323114"/>
                  </a:moveTo>
                  <a:lnTo>
                    <a:pt x="1111608" y="2012144"/>
                  </a:lnTo>
                  <a:cubicBezTo>
                    <a:pt x="1112370" y="906036"/>
                    <a:pt x="1113005" y="498475"/>
                    <a:pt x="1113005" y="398018"/>
                  </a:cubicBezTo>
                  <a:cubicBezTo>
                    <a:pt x="1113005" y="327025"/>
                    <a:pt x="1070460" y="267970"/>
                    <a:pt x="1055347" y="208026"/>
                  </a:cubicBezTo>
                  <a:cubicBezTo>
                    <a:pt x="1040996" y="151257"/>
                    <a:pt x="958319" y="106680"/>
                    <a:pt x="890755" y="71374"/>
                  </a:cubicBezTo>
                  <a:cubicBezTo>
                    <a:pt x="813412" y="30734"/>
                    <a:pt x="747245" y="0"/>
                    <a:pt x="688825" y="381"/>
                  </a:cubicBezTo>
                  <a:cubicBezTo>
                    <a:pt x="669379" y="508"/>
                    <a:pt x="619748" y="635"/>
                    <a:pt x="602149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2741783"/>
                  </a:lnTo>
                  <a:cubicBezTo>
                    <a:pt x="24638" y="3847891"/>
                    <a:pt x="24003" y="4216688"/>
                    <a:pt x="24003" y="4317145"/>
                  </a:cubicBezTo>
                  <a:cubicBezTo>
                    <a:pt x="24003" y="4388138"/>
                    <a:pt x="66548" y="4459893"/>
                    <a:pt x="81661" y="4519837"/>
                  </a:cubicBezTo>
                  <a:cubicBezTo>
                    <a:pt x="96012" y="4576606"/>
                    <a:pt x="165989" y="4633883"/>
                    <a:pt x="233553" y="4669189"/>
                  </a:cubicBezTo>
                  <a:cubicBezTo>
                    <a:pt x="311023" y="4709829"/>
                    <a:pt x="389890" y="4702463"/>
                    <a:pt x="448310" y="4702082"/>
                  </a:cubicBezTo>
                  <a:cubicBezTo>
                    <a:pt x="468122" y="4701955"/>
                    <a:pt x="531876" y="4714528"/>
                    <a:pt x="554482" y="4714401"/>
                  </a:cubicBezTo>
                  <a:cubicBezTo>
                    <a:pt x="755246" y="4713512"/>
                    <a:pt x="1099035" y="4702082"/>
                    <a:pt x="1099035" y="4702082"/>
                  </a:cubicBezTo>
                  <a:lnTo>
                    <a:pt x="1110338" y="4609118"/>
                  </a:lnTo>
                  <a:lnTo>
                    <a:pt x="1111735" y="4506629"/>
                  </a:lnTo>
                  <a:lnTo>
                    <a:pt x="1125832" y="4406553"/>
                  </a:lnTo>
                  <a:lnTo>
                    <a:pt x="1111735" y="4323114"/>
                  </a:lnTo>
                  <a:close/>
                </a:path>
              </a:pathLst>
            </a:custGeom>
            <a:solidFill>
              <a:srgbClr val="E6DFDA"/>
            </a:solidFill>
          </p:spPr>
        </p:sp>
      </p:grpSp>
      <p:sp>
        <p:nvSpPr>
          <p:cNvPr id="6" name="TextBox 6"/>
          <p:cNvSpPr txBox="1"/>
          <p:nvPr/>
        </p:nvSpPr>
        <p:spPr>
          <a:xfrm rot="-224431">
            <a:off x="2854353" y="3305321"/>
            <a:ext cx="12999065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INTRODUCTION TO</a:t>
            </a:r>
          </a:p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ZERO HUNGER</a:t>
            </a:r>
          </a:p>
        </p:txBody>
      </p:sp>
      <p:sp>
        <p:nvSpPr>
          <p:cNvPr id="7" name="Freeform 7"/>
          <p:cNvSpPr/>
          <p:nvPr/>
        </p:nvSpPr>
        <p:spPr>
          <a:xfrm rot="2700000">
            <a:off x="-2135599" y="7442784"/>
            <a:ext cx="6328598" cy="3631033"/>
          </a:xfrm>
          <a:custGeom>
            <a:avLst/>
            <a:gdLst/>
            <a:ahLst/>
            <a:cxnLst/>
            <a:rect l="l" t="t" r="r" b="b"/>
            <a:pathLst>
              <a:path w="6328598" h="3631033">
                <a:moveTo>
                  <a:pt x="0" y="0"/>
                </a:moveTo>
                <a:lnTo>
                  <a:pt x="6328598" y="0"/>
                </a:lnTo>
                <a:lnTo>
                  <a:pt x="6328598" y="3631032"/>
                </a:lnTo>
                <a:lnTo>
                  <a:pt x="0" y="363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676278" y="-614154"/>
            <a:ext cx="4015371" cy="4061058"/>
          </a:xfrm>
          <a:custGeom>
            <a:avLst/>
            <a:gdLst/>
            <a:ahLst/>
            <a:cxnLst/>
            <a:rect l="l" t="t" r="r" b="b"/>
            <a:pathLst>
              <a:path w="4015371" h="4061058">
                <a:moveTo>
                  <a:pt x="4015371" y="4061057"/>
                </a:moveTo>
                <a:lnTo>
                  <a:pt x="0" y="4061057"/>
                </a:lnTo>
                <a:lnTo>
                  <a:pt x="0" y="0"/>
                </a:lnTo>
                <a:lnTo>
                  <a:pt x="4015371" y="0"/>
                </a:lnTo>
                <a:lnTo>
                  <a:pt x="4015371" y="406105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74541">
            <a:off x="225356" y="1065495"/>
            <a:ext cx="3438319" cy="3446936"/>
          </a:xfrm>
          <a:custGeom>
            <a:avLst/>
            <a:gdLst/>
            <a:ahLst/>
            <a:cxnLst/>
            <a:rect l="l" t="t" r="r" b="b"/>
            <a:pathLst>
              <a:path w="3438319" h="3446936">
                <a:moveTo>
                  <a:pt x="0" y="0"/>
                </a:moveTo>
                <a:lnTo>
                  <a:pt x="3438319" y="0"/>
                </a:lnTo>
                <a:lnTo>
                  <a:pt x="3438319" y="3446936"/>
                </a:lnTo>
                <a:lnTo>
                  <a:pt x="0" y="344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5068" y="1028700"/>
            <a:ext cx="14183484" cy="8543977"/>
            <a:chOff x="0" y="0"/>
            <a:chExt cx="5394162" cy="3249385"/>
          </a:xfrm>
        </p:grpSpPr>
        <p:sp>
          <p:nvSpPr>
            <p:cNvPr id="3" name="Freeform 3"/>
            <p:cNvSpPr/>
            <p:nvPr/>
          </p:nvSpPr>
          <p:spPr>
            <a:xfrm>
              <a:off x="-127" y="127"/>
              <a:ext cx="5394035" cy="3256370"/>
            </a:xfrm>
            <a:custGeom>
              <a:avLst/>
              <a:gdLst/>
              <a:ahLst/>
              <a:cxnLst/>
              <a:rect l="l" t="t" r="r" b="b"/>
              <a:pathLst>
                <a:path w="5394035" h="3256370">
                  <a:moveTo>
                    <a:pt x="4992970" y="3243670"/>
                  </a:moveTo>
                  <a:cubicBezTo>
                    <a:pt x="4937090" y="3256370"/>
                    <a:pt x="4911690" y="3243670"/>
                    <a:pt x="4854540" y="3243670"/>
                  </a:cubicBezTo>
                  <a:cubicBezTo>
                    <a:pt x="4797390" y="3243670"/>
                    <a:pt x="4706330" y="3230970"/>
                    <a:pt x="4706330" y="3230970"/>
                  </a:cubicBezTo>
                  <a:lnTo>
                    <a:pt x="707771" y="3230970"/>
                  </a:lnTo>
                  <a:lnTo>
                    <a:pt x="631063" y="3218270"/>
                  </a:lnTo>
                  <a:cubicBezTo>
                    <a:pt x="631063" y="3218270"/>
                    <a:pt x="533400" y="3230970"/>
                    <a:pt x="457581" y="3218270"/>
                  </a:cubicBezTo>
                  <a:cubicBezTo>
                    <a:pt x="381762" y="3205570"/>
                    <a:pt x="296418" y="3218270"/>
                    <a:pt x="296418" y="3218270"/>
                  </a:cubicBezTo>
                  <a:cubicBezTo>
                    <a:pt x="240284" y="3218270"/>
                    <a:pt x="162814" y="3213952"/>
                    <a:pt x="119507" y="3184742"/>
                  </a:cubicBezTo>
                  <a:cubicBezTo>
                    <a:pt x="47371" y="3136101"/>
                    <a:pt x="25400" y="3065870"/>
                    <a:pt x="0" y="2960079"/>
                  </a:cubicBezTo>
                  <a:lnTo>
                    <a:pt x="0" y="2759546"/>
                  </a:lnTo>
                  <a:cubicBezTo>
                    <a:pt x="0" y="2759546"/>
                    <a:pt x="12700" y="2674583"/>
                    <a:pt x="12700" y="2616290"/>
                  </a:cubicBezTo>
                  <a:cubicBezTo>
                    <a:pt x="12700" y="2557997"/>
                    <a:pt x="0" y="2468081"/>
                    <a:pt x="0" y="2468081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4874986" y="0"/>
                  </a:lnTo>
                  <a:cubicBezTo>
                    <a:pt x="4975062" y="0"/>
                    <a:pt x="5043516" y="12700"/>
                    <a:pt x="5043516" y="12700"/>
                  </a:cubicBezTo>
                  <a:cubicBezTo>
                    <a:pt x="5107651" y="12700"/>
                    <a:pt x="5196423" y="36322"/>
                    <a:pt x="5254335" y="50800"/>
                  </a:cubicBezTo>
                  <a:cubicBezTo>
                    <a:pt x="5355935" y="76200"/>
                    <a:pt x="5381335" y="254000"/>
                    <a:pt x="5381335" y="350520"/>
                  </a:cubicBezTo>
                  <a:lnTo>
                    <a:pt x="5381335" y="2377276"/>
                  </a:lnTo>
                  <a:cubicBezTo>
                    <a:pt x="5381335" y="2377276"/>
                    <a:pt x="5394035" y="2745957"/>
                    <a:pt x="5394035" y="2778977"/>
                  </a:cubicBezTo>
                  <a:cubicBezTo>
                    <a:pt x="5394035" y="2811997"/>
                    <a:pt x="5371556" y="2919947"/>
                    <a:pt x="5353649" y="2966175"/>
                  </a:cubicBezTo>
                  <a:cubicBezTo>
                    <a:pt x="5328630" y="3030818"/>
                    <a:pt x="5338791" y="3087714"/>
                    <a:pt x="5286974" y="3131910"/>
                  </a:cubicBezTo>
                  <a:cubicBezTo>
                    <a:pt x="5250906" y="3162771"/>
                    <a:pt x="5196804" y="3200109"/>
                    <a:pt x="5151592" y="3217254"/>
                  </a:cubicBezTo>
                  <a:cubicBezTo>
                    <a:pt x="5106380" y="3234399"/>
                    <a:pt x="5048596" y="3231097"/>
                    <a:pt x="4992716" y="3243797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878552" y="-564503"/>
            <a:ext cx="4340601" cy="10851503"/>
          </a:xfrm>
          <a:custGeom>
            <a:avLst/>
            <a:gdLst/>
            <a:ahLst/>
            <a:cxnLst/>
            <a:rect l="l" t="t" r="r" b="b"/>
            <a:pathLst>
              <a:path w="4340601" h="10851503">
                <a:moveTo>
                  <a:pt x="0" y="0"/>
                </a:moveTo>
                <a:lnTo>
                  <a:pt x="4340601" y="0"/>
                </a:lnTo>
                <a:lnTo>
                  <a:pt x="4340601" y="10851503"/>
                </a:lnTo>
                <a:lnTo>
                  <a:pt x="0" y="10851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420640" y="-564503"/>
            <a:ext cx="3849161" cy="11076721"/>
          </a:xfrm>
          <a:custGeom>
            <a:avLst/>
            <a:gdLst/>
            <a:ahLst/>
            <a:cxnLst/>
            <a:rect l="l" t="t" r="r" b="b"/>
            <a:pathLst>
              <a:path w="3849161" h="11076721">
                <a:moveTo>
                  <a:pt x="0" y="0"/>
                </a:moveTo>
                <a:lnTo>
                  <a:pt x="3849160" y="0"/>
                </a:lnTo>
                <a:lnTo>
                  <a:pt x="3849160" y="11076721"/>
                </a:lnTo>
                <a:lnTo>
                  <a:pt x="0" y="1107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90376" y="2046233"/>
            <a:ext cx="1127208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</a:pPr>
            <a:r>
              <a:rPr lang="en-US" sz="50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ZERO HUNGER -A MAJOR CRISES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5199" y="3938173"/>
            <a:ext cx="13094598" cy="398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</a:pPr>
            <a:r>
              <a:rPr lang="en-US" sz="3499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Zero Hunger is indeed a major crisis on a global scale. Despite significant progress, hunger and malnutrition continue to affect millions of people worldwide. According to the United Nations, nearly 690 million people are undernourished, and the COVID-19 pandemic has exacerbated the situation, pushing millions more into food insecurity.</a:t>
            </a:r>
          </a:p>
        </p:txBody>
      </p:sp>
      <p:sp>
        <p:nvSpPr>
          <p:cNvPr id="8" name="Freeform 8"/>
          <p:cNvSpPr/>
          <p:nvPr/>
        </p:nvSpPr>
        <p:spPr>
          <a:xfrm>
            <a:off x="13066779" y="5774767"/>
            <a:ext cx="6320737" cy="5143500"/>
          </a:xfrm>
          <a:custGeom>
            <a:avLst/>
            <a:gdLst/>
            <a:ahLst/>
            <a:cxnLst/>
            <a:rect l="l" t="t" r="r" b="b"/>
            <a:pathLst>
              <a:path w="6320737" h="5143500">
                <a:moveTo>
                  <a:pt x="0" y="0"/>
                </a:moveTo>
                <a:lnTo>
                  <a:pt x="6320737" y="0"/>
                </a:lnTo>
                <a:lnTo>
                  <a:pt x="63207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97341" flipH="1">
            <a:off x="1137210" y="514848"/>
            <a:ext cx="2743139" cy="2891319"/>
          </a:xfrm>
          <a:custGeom>
            <a:avLst/>
            <a:gdLst/>
            <a:ahLst/>
            <a:cxnLst/>
            <a:rect l="l" t="t" r="r" b="b"/>
            <a:pathLst>
              <a:path w="2743139" h="2891319">
                <a:moveTo>
                  <a:pt x="2743139" y="0"/>
                </a:moveTo>
                <a:lnTo>
                  <a:pt x="0" y="0"/>
                </a:lnTo>
                <a:lnTo>
                  <a:pt x="0" y="2891319"/>
                </a:lnTo>
                <a:lnTo>
                  <a:pt x="2743139" y="2891319"/>
                </a:lnTo>
                <a:lnTo>
                  <a:pt x="274313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52850"/>
            <a:ext cx="7224646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45454"/>
                </a:solidFill>
                <a:latin typeface="Bernoru"/>
                <a:ea typeface="Bernoru"/>
                <a:cs typeface="Bernoru"/>
                <a:sym typeface="Bernoru"/>
              </a:rPr>
              <a:t>CAMPAIGN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45454"/>
                </a:solidFill>
                <a:latin typeface="Bernoru"/>
                <a:ea typeface="Bernoru"/>
                <a:cs typeface="Bernoru"/>
                <a:sym typeface="Bernoru"/>
              </a:rPr>
              <a:t>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507556" y="0"/>
            <a:ext cx="15815914" cy="15777455"/>
            <a:chOff x="0" y="0"/>
            <a:chExt cx="1880235" cy="1875663"/>
          </a:xfrm>
        </p:grpSpPr>
        <p:sp>
          <p:nvSpPr>
            <p:cNvPr id="4" name="Freeform 4"/>
            <p:cNvSpPr/>
            <p:nvPr/>
          </p:nvSpPr>
          <p:spPr>
            <a:xfrm>
              <a:off x="-26416" y="-127"/>
              <a:ext cx="1922399" cy="1875663"/>
            </a:xfrm>
            <a:custGeom>
              <a:avLst/>
              <a:gdLst/>
              <a:ahLst/>
              <a:cxnLst/>
              <a:rect l="l" t="t" r="r" b="b"/>
              <a:pathLst>
                <a:path w="1922399" h="1875663">
                  <a:moveTo>
                    <a:pt x="1901063" y="1532636"/>
                  </a:moveTo>
                  <a:cubicBezTo>
                    <a:pt x="1889506" y="1463929"/>
                    <a:pt x="1874901" y="1380236"/>
                    <a:pt x="1834896" y="1340231"/>
                  </a:cubicBezTo>
                  <a:cubicBezTo>
                    <a:pt x="1784096" y="1289431"/>
                    <a:pt x="1695323" y="1200531"/>
                    <a:pt x="1562989" y="1219962"/>
                  </a:cubicBezTo>
                  <a:cubicBezTo>
                    <a:pt x="1695196" y="1200531"/>
                    <a:pt x="1748917" y="1211072"/>
                    <a:pt x="1807464" y="1170051"/>
                  </a:cubicBezTo>
                  <a:cubicBezTo>
                    <a:pt x="1872996" y="1124204"/>
                    <a:pt x="1896237" y="1048004"/>
                    <a:pt x="1896237" y="922147"/>
                  </a:cubicBezTo>
                  <a:cubicBezTo>
                    <a:pt x="1896237" y="834898"/>
                    <a:pt x="1872996" y="709041"/>
                    <a:pt x="1780032" y="671322"/>
                  </a:cubicBezTo>
                  <a:cubicBezTo>
                    <a:pt x="1721358" y="647573"/>
                    <a:pt x="1644777" y="629412"/>
                    <a:pt x="1558036" y="630174"/>
                  </a:cubicBezTo>
                  <a:cubicBezTo>
                    <a:pt x="1785493" y="628396"/>
                    <a:pt x="1881759" y="483108"/>
                    <a:pt x="1881124" y="392811"/>
                  </a:cubicBezTo>
                  <a:cubicBezTo>
                    <a:pt x="1879727" y="218440"/>
                    <a:pt x="1847596" y="61214"/>
                    <a:pt x="1536065" y="20574"/>
                  </a:cubicBezTo>
                  <a:lnTo>
                    <a:pt x="1271143" y="0"/>
                  </a:lnTo>
                  <a:lnTo>
                    <a:pt x="668020" y="4572"/>
                  </a:lnTo>
                  <a:lnTo>
                    <a:pt x="447421" y="17526"/>
                  </a:lnTo>
                  <a:cubicBezTo>
                    <a:pt x="196596" y="23241"/>
                    <a:pt x="82296" y="175641"/>
                    <a:pt x="37846" y="287274"/>
                  </a:cubicBezTo>
                  <a:cubicBezTo>
                    <a:pt x="0" y="382270"/>
                    <a:pt x="65024" y="496189"/>
                    <a:pt x="95758" y="542798"/>
                  </a:cubicBezTo>
                  <a:cubicBezTo>
                    <a:pt x="154051" y="630936"/>
                    <a:pt x="254508" y="639064"/>
                    <a:pt x="403352" y="637921"/>
                  </a:cubicBezTo>
                  <a:cubicBezTo>
                    <a:pt x="234188" y="639191"/>
                    <a:pt x="196596" y="645541"/>
                    <a:pt x="107696" y="797941"/>
                  </a:cubicBezTo>
                  <a:cubicBezTo>
                    <a:pt x="86741" y="833882"/>
                    <a:pt x="81915" y="892937"/>
                    <a:pt x="82296" y="922147"/>
                  </a:cubicBezTo>
                  <a:cubicBezTo>
                    <a:pt x="82550" y="933704"/>
                    <a:pt x="78613" y="1001395"/>
                    <a:pt x="88011" y="1035685"/>
                  </a:cubicBezTo>
                  <a:cubicBezTo>
                    <a:pt x="133096" y="1200531"/>
                    <a:pt x="230251" y="1229106"/>
                    <a:pt x="408305" y="1227709"/>
                  </a:cubicBezTo>
                  <a:cubicBezTo>
                    <a:pt x="244856" y="1228979"/>
                    <a:pt x="131572" y="1247775"/>
                    <a:pt x="72644" y="1354328"/>
                  </a:cubicBezTo>
                  <a:cubicBezTo>
                    <a:pt x="49530" y="1396111"/>
                    <a:pt x="26035" y="1476756"/>
                    <a:pt x="30734" y="1549781"/>
                  </a:cubicBezTo>
                  <a:cubicBezTo>
                    <a:pt x="41910" y="1724025"/>
                    <a:pt x="145923" y="1797304"/>
                    <a:pt x="302006" y="1823847"/>
                  </a:cubicBezTo>
                  <a:cubicBezTo>
                    <a:pt x="479171" y="1853946"/>
                    <a:pt x="668020" y="1867662"/>
                    <a:pt x="668020" y="1867662"/>
                  </a:cubicBezTo>
                  <a:lnTo>
                    <a:pt x="1285875" y="1875663"/>
                  </a:lnTo>
                  <a:lnTo>
                    <a:pt x="1521206" y="1862582"/>
                  </a:lnTo>
                  <a:cubicBezTo>
                    <a:pt x="1631442" y="1848993"/>
                    <a:pt x="1717167" y="1827657"/>
                    <a:pt x="1779524" y="1795653"/>
                  </a:cubicBezTo>
                  <a:cubicBezTo>
                    <a:pt x="1883410" y="1742186"/>
                    <a:pt x="1922399" y="1659001"/>
                    <a:pt x="1901190" y="1532509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779598" y="6296025"/>
            <a:ext cx="45841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Scope of the Issue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9598" y="7064058"/>
            <a:ext cx="4584125" cy="278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414141"/>
                </a:solidFill>
                <a:latin typeface="Garet"/>
                <a:ea typeface="Garet"/>
                <a:cs typeface="Garet"/>
                <a:sym typeface="Garet"/>
              </a:rPr>
              <a:t>By working together, we can strive to achieve Zero Hunger and create a world where everyone has the opportunity to lead healthy and productive lives.</a:t>
            </a:r>
          </a:p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414141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779598" y="1028700"/>
            <a:ext cx="5479702" cy="3669301"/>
            <a:chOff x="0" y="0"/>
            <a:chExt cx="7306269" cy="489240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7306269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6DFDA"/>
                  </a:solidFill>
                  <a:latin typeface="Bernoru"/>
                  <a:ea typeface="Bernoru"/>
                  <a:cs typeface="Bernoru"/>
                  <a:sym typeface="Bernoru"/>
                </a:rPr>
                <a:t>Definition of World Hunger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2269"/>
              <a:ext cx="7306269" cy="3170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414141"/>
                  </a:solidFill>
                  <a:latin typeface="Garet"/>
                  <a:ea typeface="Garet"/>
                  <a:cs typeface="Garet"/>
                  <a:sym typeface="Garet"/>
                </a:rPr>
                <a:t>Addressing this crisis requires a multifaceted approach, including improving food production systems, ensuring equitable access to nutritious food, and promoting sustainable agricultural practices.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530150">
            <a:off x="-1252331" y="528938"/>
            <a:ext cx="3999304" cy="2024648"/>
          </a:xfrm>
          <a:custGeom>
            <a:avLst/>
            <a:gdLst/>
            <a:ahLst/>
            <a:cxnLst/>
            <a:rect l="l" t="t" r="r" b="b"/>
            <a:pathLst>
              <a:path w="3999304" h="2024648">
                <a:moveTo>
                  <a:pt x="0" y="0"/>
                </a:moveTo>
                <a:lnTo>
                  <a:pt x="3999304" y="0"/>
                </a:lnTo>
                <a:lnTo>
                  <a:pt x="3999304" y="2024647"/>
                </a:lnTo>
                <a:lnTo>
                  <a:pt x="0" y="2024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142136">
            <a:off x="5361682" y="7116257"/>
            <a:ext cx="1698556" cy="5142932"/>
          </a:xfrm>
          <a:custGeom>
            <a:avLst/>
            <a:gdLst/>
            <a:ahLst/>
            <a:cxnLst/>
            <a:rect l="l" t="t" r="r" b="b"/>
            <a:pathLst>
              <a:path w="1698556" h="5142932">
                <a:moveTo>
                  <a:pt x="0" y="0"/>
                </a:moveTo>
                <a:lnTo>
                  <a:pt x="1698556" y="0"/>
                </a:lnTo>
                <a:lnTo>
                  <a:pt x="1698556" y="5142932"/>
                </a:lnTo>
                <a:lnTo>
                  <a:pt x="0" y="5142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3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47246" y="766361"/>
            <a:ext cx="2593508" cy="2593508"/>
          </a:xfrm>
          <a:custGeom>
            <a:avLst/>
            <a:gdLst/>
            <a:ahLst/>
            <a:cxnLst/>
            <a:rect l="l" t="t" r="r" b="b"/>
            <a:pathLst>
              <a:path w="2593508" h="2593508">
                <a:moveTo>
                  <a:pt x="0" y="0"/>
                </a:moveTo>
                <a:lnTo>
                  <a:pt x="2593508" y="0"/>
                </a:lnTo>
                <a:lnTo>
                  <a:pt x="2593508" y="2593508"/>
                </a:lnTo>
                <a:lnTo>
                  <a:pt x="0" y="259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B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15357"/>
            <a:ext cx="18300521" cy="11226263"/>
            <a:chOff x="0" y="0"/>
            <a:chExt cx="4494088" cy="2676773"/>
          </a:xfrm>
        </p:grpSpPr>
        <p:sp>
          <p:nvSpPr>
            <p:cNvPr id="3" name="Freeform 3"/>
            <p:cNvSpPr/>
            <p:nvPr/>
          </p:nvSpPr>
          <p:spPr>
            <a:xfrm>
              <a:off x="-4" y="0"/>
              <a:ext cx="31952627" cy="19601002"/>
            </a:xfrm>
            <a:custGeom>
              <a:avLst/>
              <a:gdLst/>
              <a:ahLst/>
              <a:cxnLst/>
              <a:rect l="l" t="t" r="r" b="b"/>
              <a:pathLst>
                <a:path w="31952627" h="19601002">
                  <a:moveTo>
                    <a:pt x="31952621" y="19600999"/>
                  </a:moveTo>
                  <a:cubicBezTo>
                    <a:pt x="29737553" y="19600999"/>
                    <a:pt x="27935418" y="17744959"/>
                    <a:pt x="27935418" y="15463613"/>
                  </a:cubicBezTo>
                  <a:lnTo>
                    <a:pt x="27935065" y="4137470"/>
                  </a:lnTo>
                  <a:cubicBezTo>
                    <a:pt x="27935065" y="3394402"/>
                    <a:pt x="27348139" y="2789920"/>
                    <a:pt x="26626658" y="2789920"/>
                  </a:cubicBezTo>
                  <a:cubicBezTo>
                    <a:pt x="25905173" y="2789920"/>
                    <a:pt x="25318420" y="3394402"/>
                    <a:pt x="25318331" y="4137386"/>
                  </a:cubicBezTo>
                  <a:lnTo>
                    <a:pt x="25319296" y="4137478"/>
                  </a:lnTo>
                  <a:lnTo>
                    <a:pt x="25319296" y="15463538"/>
                  </a:lnTo>
                  <a:cubicBezTo>
                    <a:pt x="25319296" y="17744968"/>
                    <a:pt x="23517167" y="19601000"/>
                    <a:pt x="21302009" y="19601000"/>
                  </a:cubicBezTo>
                  <a:cubicBezTo>
                    <a:pt x="19086848" y="19601000"/>
                    <a:pt x="17284802" y="17744968"/>
                    <a:pt x="17284802" y="15463538"/>
                  </a:cubicBezTo>
                  <a:lnTo>
                    <a:pt x="17284450" y="4137478"/>
                  </a:lnTo>
                  <a:cubicBezTo>
                    <a:pt x="17284450" y="3394411"/>
                    <a:pt x="16697526" y="2789929"/>
                    <a:pt x="15976125" y="2789929"/>
                  </a:cubicBezTo>
                  <a:cubicBezTo>
                    <a:pt x="15254722" y="2789929"/>
                    <a:pt x="14667799" y="3394411"/>
                    <a:pt x="14667799" y="4137395"/>
                  </a:cubicBezTo>
                  <a:lnTo>
                    <a:pt x="14667799" y="15463631"/>
                  </a:lnTo>
                  <a:cubicBezTo>
                    <a:pt x="14667799" y="17744968"/>
                    <a:pt x="12865670" y="19601000"/>
                    <a:pt x="10650591" y="19601000"/>
                  </a:cubicBezTo>
                  <a:cubicBezTo>
                    <a:pt x="8435513" y="19601000"/>
                    <a:pt x="6633385" y="17744977"/>
                    <a:pt x="6633385" y="15463631"/>
                  </a:cubicBezTo>
                  <a:lnTo>
                    <a:pt x="6633032" y="4137488"/>
                  </a:lnTo>
                  <a:cubicBezTo>
                    <a:pt x="6633032" y="3394421"/>
                    <a:pt x="6046108" y="2789938"/>
                    <a:pt x="5324625" y="2789938"/>
                  </a:cubicBezTo>
                  <a:cubicBezTo>
                    <a:pt x="4603142" y="2789938"/>
                    <a:pt x="4016389" y="3394421"/>
                    <a:pt x="4016299" y="4137404"/>
                  </a:cubicBezTo>
                  <a:lnTo>
                    <a:pt x="4017265" y="4137497"/>
                  </a:lnTo>
                  <a:lnTo>
                    <a:pt x="4017265" y="15463557"/>
                  </a:lnTo>
                  <a:cubicBezTo>
                    <a:pt x="4017265" y="17744985"/>
                    <a:pt x="2215137" y="19601002"/>
                    <a:pt x="0" y="19601002"/>
                  </a:cubicBezTo>
                  <a:lnTo>
                    <a:pt x="0" y="16811107"/>
                  </a:lnTo>
                  <a:cubicBezTo>
                    <a:pt x="721379" y="16811107"/>
                    <a:pt x="1308304" y="16206625"/>
                    <a:pt x="1308385" y="15463641"/>
                  </a:cubicBezTo>
                  <a:lnTo>
                    <a:pt x="1307419" y="15463641"/>
                  </a:lnTo>
                  <a:lnTo>
                    <a:pt x="1307419" y="4137470"/>
                  </a:lnTo>
                  <a:cubicBezTo>
                    <a:pt x="1307445" y="1856041"/>
                    <a:pt x="3109573" y="0"/>
                    <a:pt x="5324652" y="0"/>
                  </a:cubicBezTo>
                  <a:cubicBezTo>
                    <a:pt x="7539731" y="0"/>
                    <a:pt x="9341940" y="1856041"/>
                    <a:pt x="9341940" y="4137470"/>
                  </a:cubicBezTo>
                  <a:lnTo>
                    <a:pt x="9342292" y="15463529"/>
                  </a:lnTo>
                  <a:cubicBezTo>
                    <a:pt x="9342292" y="16206597"/>
                    <a:pt x="9929216" y="16811079"/>
                    <a:pt x="10650618" y="16811079"/>
                  </a:cubicBezTo>
                  <a:cubicBezTo>
                    <a:pt x="11372020" y="16811079"/>
                    <a:pt x="11958944" y="16206597"/>
                    <a:pt x="11958944" y="15463613"/>
                  </a:cubicBezTo>
                  <a:lnTo>
                    <a:pt x="11958944" y="4137386"/>
                  </a:lnTo>
                  <a:cubicBezTo>
                    <a:pt x="11958944" y="1856050"/>
                    <a:pt x="13761073" y="0"/>
                    <a:pt x="15976151" y="0"/>
                  </a:cubicBezTo>
                  <a:cubicBezTo>
                    <a:pt x="18191229" y="0"/>
                    <a:pt x="19993357" y="1856041"/>
                    <a:pt x="19993357" y="4137386"/>
                  </a:cubicBezTo>
                  <a:lnTo>
                    <a:pt x="19993709" y="15463529"/>
                  </a:lnTo>
                  <a:cubicBezTo>
                    <a:pt x="19993709" y="16206597"/>
                    <a:pt x="20580633" y="16811079"/>
                    <a:pt x="21302036" y="16811079"/>
                  </a:cubicBezTo>
                  <a:cubicBezTo>
                    <a:pt x="22023438" y="16811079"/>
                    <a:pt x="22610362" y="16206597"/>
                    <a:pt x="22610444" y="15463613"/>
                  </a:cubicBezTo>
                  <a:lnTo>
                    <a:pt x="22609477" y="15463521"/>
                  </a:lnTo>
                  <a:lnTo>
                    <a:pt x="22609477" y="4137470"/>
                  </a:lnTo>
                  <a:cubicBezTo>
                    <a:pt x="22609477" y="1856041"/>
                    <a:pt x="24411605" y="0"/>
                    <a:pt x="26626686" y="0"/>
                  </a:cubicBezTo>
                  <a:cubicBezTo>
                    <a:pt x="28841760" y="0"/>
                    <a:pt x="30643969" y="1856041"/>
                    <a:pt x="30643969" y="4137470"/>
                  </a:cubicBezTo>
                  <a:lnTo>
                    <a:pt x="30644323" y="15463529"/>
                  </a:lnTo>
                  <a:cubicBezTo>
                    <a:pt x="30644323" y="16206597"/>
                    <a:pt x="31231248" y="16811079"/>
                    <a:pt x="31952627" y="16811079"/>
                  </a:cubicBezTo>
                  <a:lnTo>
                    <a:pt x="31952627" y="19600999"/>
                  </a:lnTo>
                  <a:close/>
                </a:path>
              </a:pathLst>
            </a:custGeom>
            <a:solidFill>
              <a:srgbClr val="DFD3CA">
                <a:alpha val="6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5597529">
            <a:off x="7406760" y="-5845243"/>
            <a:ext cx="5218258" cy="21849009"/>
            <a:chOff x="0" y="0"/>
            <a:chExt cx="1125832" cy="4713893"/>
          </a:xfrm>
        </p:grpSpPr>
        <p:sp>
          <p:nvSpPr>
            <p:cNvPr id="5" name="Freeform 5"/>
            <p:cNvSpPr/>
            <p:nvPr/>
          </p:nvSpPr>
          <p:spPr>
            <a:xfrm>
              <a:off x="0" y="-381"/>
              <a:ext cx="1125832" cy="4714528"/>
            </a:xfrm>
            <a:custGeom>
              <a:avLst/>
              <a:gdLst/>
              <a:ahLst/>
              <a:cxnLst/>
              <a:rect l="l" t="t" r="r" b="b"/>
              <a:pathLst>
                <a:path w="1125832" h="4714528">
                  <a:moveTo>
                    <a:pt x="1111608" y="4323114"/>
                  </a:moveTo>
                  <a:lnTo>
                    <a:pt x="1111608" y="2012144"/>
                  </a:lnTo>
                  <a:cubicBezTo>
                    <a:pt x="1112370" y="906036"/>
                    <a:pt x="1113005" y="498475"/>
                    <a:pt x="1113005" y="398018"/>
                  </a:cubicBezTo>
                  <a:cubicBezTo>
                    <a:pt x="1113005" y="327025"/>
                    <a:pt x="1070460" y="267970"/>
                    <a:pt x="1055347" y="208026"/>
                  </a:cubicBezTo>
                  <a:cubicBezTo>
                    <a:pt x="1040996" y="151257"/>
                    <a:pt x="958319" y="106680"/>
                    <a:pt x="890755" y="71374"/>
                  </a:cubicBezTo>
                  <a:cubicBezTo>
                    <a:pt x="813412" y="30734"/>
                    <a:pt x="747245" y="0"/>
                    <a:pt x="688825" y="381"/>
                  </a:cubicBezTo>
                  <a:cubicBezTo>
                    <a:pt x="669379" y="508"/>
                    <a:pt x="619748" y="635"/>
                    <a:pt x="602149" y="762"/>
                  </a:cubicBezTo>
                  <a:cubicBezTo>
                    <a:pt x="480441" y="1270"/>
                    <a:pt x="300101" y="1143"/>
                    <a:pt x="171958" y="762"/>
                  </a:cubicBezTo>
                  <a:cubicBezTo>
                    <a:pt x="156845" y="762"/>
                    <a:pt x="142494" y="762"/>
                    <a:pt x="128905" y="762"/>
                  </a:cubicBezTo>
                  <a:cubicBezTo>
                    <a:pt x="58928" y="508"/>
                    <a:pt x="0" y="13081"/>
                    <a:pt x="0" y="13081"/>
                  </a:cubicBezTo>
                  <a:lnTo>
                    <a:pt x="14097" y="106045"/>
                  </a:lnTo>
                  <a:lnTo>
                    <a:pt x="25400" y="208534"/>
                  </a:lnTo>
                  <a:lnTo>
                    <a:pt x="11303" y="308610"/>
                  </a:lnTo>
                  <a:lnTo>
                    <a:pt x="25400" y="392049"/>
                  </a:lnTo>
                  <a:lnTo>
                    <a:pt x="25400" y="2741783"/>
                  </a:lnTo>
                  <a:cubicBezTo>
                    <a:pt x="24638" y="3847891"/>
                    <a:pt x="24003" y="4216688"/>
                    <a:pt x="24003" y="4317145"/>
                  </a:cubicBezTo>
                  <a:cubicBezTo>
                    <a:pt x="24003" y="4388138"/>
                    <a:pt x="66548" y="4459893"/>
                    <a:pt x="81661" y="4519837"/>
                  </a:cubicBezTo>
                  <a:cubicBezTo>
                    <a:pt x="96012" y="4576606"/>
                    <a:pt x="165989" y="4633883"/>
                    <a:pt x="233553" y="4669189"/>
                  </a:cubicBezTo>
                  <a:cubicBezTo>
                    <a:pt x="311023" y="4709829"/>
                    <a:pt x="389890" y="4702463"/>
                    <a:pt x="448310" y="4702082"/>
                  </a:cubicBezTo>
                  <a:cubicBezTo>
                    <a:pt x="468122" y="4701955"/>
                    <a:pt x="531876" y="4714528"/>
                    <a:pt x="554482" y="4714401"/>
                  </a:cubicBezTo>
                  <a:cubicBezTo>
                    <a:pt x="755246" y="4713512"/>
                    <a:pt x="1099035" y="4702082"/>
                    <a:pt x="1099035" y="4702082"/>
                  </a:cubicBezTo>
                  <a:lnTo>
                    <a:pt x="1110338" y="4609118"/>
                  </a:lnTo>
                  <a:lnTo>
                    <a:pt x="1111735" y="4506629"/>
                  </a:lnTo>
                  <a:lnTo>
                    <a:pt x="1125832" y="4406553"/>
                  </a:lnTo>
                  <a:lnTo>
                    <a:pt x="1111735" y="4323114"/>
                  </a:lnTo>
                  <a:close/>
                </a:path>
              </a:pathLst>
            </a:custGeom>
            <a:solidFill>
              <a:srgbClr val="E6DFDA"/>
            </a:solidFill>
          </p:spPr>
        </p:sp>
      </p:grpSp>
      <p:sp>
        <p:nvSpPr>
          <p:cNvPr id="6" name="Freeform 6"/>
          <p:cNvSpPr/>
          <p:nvPr/>
        </p:nvSpPr>
        <p:spPr>
          <a:xfrm rot="-318526">
            <a:off x="14476463" y="194865"/>
            <a:ext cx="4449344" cy="5114188"/>
          </a:xfrm>
          <a:custGeom>
            <a:avLst/>
            <a:gdLst/>
            <a:ahLst/>
            <a:cxnLst/>
            <a:rect l="l" t="t" r="r" b="b"/>
            <a:pathLst>
              <a:path w="4449344" h="5114188">
                <a:moveTo>
                  <a:pt x="0" y="0"/>
                </a:moveTo>
                <a:lnTo>
                  <a:pt x="4449343" y="0"/>
                </a:lnTo>
                <a:lnTo>
                  <a:pt x="4449343" y="5114188"/>
                </a:lnTo>
                <a:lnTo>
                  <a:pt x="0" y="5114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224431">
            <a:off x="2278881" y="4007137"/>
            <a:ext cx="13729243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3B6AA"/>
                </a:solidFill>
                <a:latin typeface="Bernoru"/>
                <a:ea typeface="Bernoru"/>
                <a:cs typeface="Bernoru"/>
                <a:sym typeface="Bernoru"/>
              </a:rPr>
              <a:t>WHY WE CHOOSE THIS </a:t>
            </a:r>
            <a:r>
              <a:rPr lang="en-US" sz="9000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PROJECT?🤔</a:t>
            </a:r>
          </a:p>
        </p:txBody>
      </p:sp>
      <p:sp>
        <p:nvSpPr>
          <p:cNvPr id="8" name="Freeform 8"/>
          <p:cNvSpPr/>
          <p:nvPr/>
        </p:nvSpPr>
        <p:spPr>
          <a:xfrm rot="2700000">
            <a:off x="-4008873" y="5015108"/>
            <a:ext cx="9207448" cy="5282773"/>
          </a:xfrm>
          <a:custGeom>
            <a:avLst/>
            <a:gdLst/>
            <a:ahLst/>
            <a:cxnLst/>
            <a:rect l="l" t="t" r="r" b="b"/>
            <a:pathLst>
              <a:path w="9207448" h="5282773">
                <a:moveTo>
                  <a:pt x="0" y="0"/>
                </a:moveTo>
                <a:lnTo>
                  <a:pt x="9207448" y="0"/>
                </a:lnTo>
                <a:lnTo>
                  <a:pt x="9207448" y="5282773"/>
                </a:lnTo>
                <a:lnTo>
                  <a:pt x="0" y="528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med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974457" cy="787801"/>
          </a:xfrm>
        </p:grpSpPr>
        <p:sp>
          <p:nvSpPr>
            <p:cNvPr id="3" name="Freeform 3"/>
            <p:cNvSpPr/>
            <p:nvPr/>
          </p:nvSpPr>
          <p:spPr>
            <a:xfrm>
              <a:off x="0" y="-59176"/>
              <a:ext cx="18194927" cy="10352730"/>
            </a:xfrm>
            <a:custGeom>
              <a:avLst/>
              <a:gdLst/>
              <a:ahLst/>
              <a:cxnLst/>
              <a:rect l="l" t="t" r="r" b="b"/>
              <a:pathLst>
                <a:path w="18194927" h="10352730">
                  <a:moveTo>
                    <a:pt x="15920410" y="10290869"/>
                  </a:moveTo>
                  <a:cubicBezTo>
                    <a:pt x="14599520" y="10301538"/>
                    <a:pt x="14487816" y="6920963"/>
                    <a:pt x="13645917" y="6660757"/>
                  </a:cubicBezTo>
                  <a:cubicBezTo>
                    <a:pt x="13334662" y="6661070"/>
                    <a:pt x="13221047" y="7023769"/>
                    <a:pt x="12972136" y="7818267"/>
                  </a:cubicBezTo>
                  <a:cubicBezTo>
                    <a:pt x="12174859" y="10352731"/>
                    <a:pt x="10562529" y="10351383"/>
                    <a:pt x="9770879" y="7817870"/>
                  </a:cubicBezTo>
                  <a:cubicBezTo>
                    <a:pt x="9368530" y="6261710"/>
                    <a:pt x="8825881" y="6261775"/>
                    <a:pt x="8423484" y="7818201"/>
                  </a:cubicBezTo>
                  <a:cubicBezTo>
                    <a:pt x="7636954" y="10351803"/>
                    <a:pt x="6008178" y="10351611"/>
                    <a:pt x="5222303" y="7817854"/>
                  </a:cubicBezTo>
                  <a:cubicBezTo>
                    <a:pt x="4973407" y="7023752"/>
                    <a:pt x="4859793" y="6661070"/>
                    <a:pt x="4548599" y="6661070"/>
                  </a:cubicBezTo>
                  <a:cubicBezTo>
                    <a:pt x="3711500" y="6912400"/>
                    <a:pt x="3590595" y="10301990"/>
                    <a:pt x="2274230" y="10290589"/>
                  </a:cubicBezTo>
                  <a:cubicBezTo>
                    <a:pt x="970532" y="10303186"/>
                    <a:pt x="826046" y="6896232"/>
                    <a:pt x="0" y="6661070"/>
                  </a:cubicBezTo>
                  <a:lnTo>
                    <a:pt x="0" y="61436"/>
                  </a:lnTo>
                  <a:cubicBezTo>
                    <a:pt x="1322073" y="51532"/>
                    <a:pt x="1431557" y="3430104"/>
                    <a:pt x="2274226" y="3691548"/>
                  </a:cubicBezTo>
                  <a:cubicBezTo>
                    <a:pt x="2585462" y="3691235"/>
                    <a:pt x="2699057" y="3328552"/>
                    <a:pt x="2947968" y="2534039"/>
                  </a:cubicBezTo>
                  <a:cubicBezTo>
                    <a:pt x="3747608" y="0"/>
                    <a:pt x="5356281" y="1618"/>
                    <a:pt x="6149187" y="2534418"/>
                  </a:cubicBezTo>
                  <a:cubicBezTo>
                    <a:pt x="6551404" y="4090579"/>
                    <a:pt x="7094273" y="4090529"/>
                    <a:pt x="7496583" y="2534105"/>
                  </a:cubicBezTo>
                  <a:cubicBezTo>
                    <a:pt x="8285804" y="902"/>
                    <a:pt x="9910430" y="1395"/>
                    <a:pt x="10697767" y="2534435"/>
                  </a:cubicBezTo>
                  <a:cubicBezTo>
                    <a:pt x="11100522" y="4090727"/>
                    <a:pt x="11642567" y="4090447"/>
                    <a:pt x="12045279" y="2533939"/>
                  </a:cubicBezTo>
                  <a:cubicBezTo>
                    <a:pt x="12822804" y="1941"/>
                    <a:pt x="14465511" y="1136"/>
                    <a:pt x="15246533" y="2534451"/>
                  </a:cubicBezTo>
                  <a:cubicBezTo>
                    <a:pt x="15495487" y="3328535"/>
                    <a:pt x="15609102" y="3691218"/>
                    <a:pt x="15920407" y="3691218"/>
                  </a:cubicBezTo>
                  <a:cubicBezTo>
                    <a:pt x="16763616" y="3429328"/>
                    <a:pt x="16873920" y="51402"/>
                    <a:pt x="18194927" y="61436"/>
                  </a:cubicBezTo>
                  <a:lnTo>
                    <a:pt x="18194927" y="6661070"/>
                  </a:lnTo>
                  <a:cubicBezTo>
                    <a:pt x="17361725" y="6908622"/>
                    <a:pt x="17229558" y="10302693"/>
                    <a:pt x="15920410" y="10290869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65512"/>
            <a:ext cx="16230600" cy="11088150"/>
            <a:chOff x="0" y="0"/>
            <a:chExt cx="6221534" cy="42503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6614" cy="4250196"/>
            </a:xfrm>
            <a:custGeom>
              <a:avLst/>
              <a:gdLst/>
              <a:ahLst/>
              <a:cxnLst/>
              <a:rect l="l" t="t" r="r" b="b"/>
              <a:pathLst>
                <a:path w="6226614" h="4250196">
                  <a:moveTo>
                    <a:pt x="6208199" y="3683269"/>
                  </a:moveTo>
                  <a:lnTo>
                    <a:pt x="6220390" y="3834779"/>
                  </a:lnTo>
                  <a:lnTo>
                    <a:pt x="6109901" y="3825001"/>
                  </a:lnTo>
                  <a:lnTo>
                    <a:pt x="6009951" y="3834779"/>
                  </a:lnTo>
                  <a:lnTo>
                    <a:pt x="5929307" y="3825001"/>
                  </a:lnTo>
                  <a:lnTo>
                    <a:pt x="5824277" y="3834779"/>
                  </a:lnTo>
                  <a:lnTo>
                    <a:pt x="449961" y="3834779"/>
                  </a:lnTo>
                  <a:lnTo>
                    <a:pt x="326263" y="3854338"/>
                  </a:lnTo>
                  <a:lnTo>
                    <a:pt x="219202" y="3844558"/>
                  </a:lnTo>
                  <a:lnTo>
                    <a:pt x="151003" y="3834779"/>
                  </a:lnTo>
                  <a:lnTo>
                    <a:pt x="6858" y="3834779"/>
                  </a:lnTo>
                  <a:lnTo>
                    <a:pt x="6858" y="3705494"/>
                  </a:lnTo>
                  <a:cubicBezTo>
                    <a:pt x="6858" y="3705494"/>
                    <a:pt x="12573" y="3651138"/>
                    <a:pt x="6858" y="3597797"/>
                  </a:cubicBezTo>
                  <a:cubicBezTo>
                    <a:pt x="889" y="3541918"/>
                    <a:pt x="6858" y="3509659"/>
                    <a:pt x="6858" y="3509659"/>
                  </a:cubicBezTo>
                  <a:lnTo>
                    <a:pt x="6858" y="1281167"/>
                  </a:lnTo>
                  <a:cubicBezTo>
                    <a:pt x="6858" y="1281167"/>
                    <a:pt x="889" y="825235"/>
                    <a:pt x="6858" y="769112"/>
                  </a:cubicBezTo>
                  <a:cubicBezTo>
                    <a:pt x="12827" y="723519"/>
                    <a:pt x="13081" y="726948"/>
                    <a:pt x="19050" y="680466"/>
                  </a:cubicBezTo>
                  <a:lnTo>
                    <a:pt x="17272" y="429260"/>
                  </a:lnTo>
                  <a:cubicBezTo>
                    <a:pt x="17272" y="429260"/>
                    <a:pt x="108585" y="417576"/>
                    <a:pt x="195961" y="425450"/>
                  </a:cubicBezTo>
                  <a:cubicBezTo>
                    <a:pt x="283337" y="433324"/>
                    <a:pt x="266954" y="417576"/>
                    <a:pt x="309372" y="423037"/>
                  </a:cubicBezTo>
                  <a:cubicBezTo>
                    <a:pt x="351790" y="428498"/>
                    <a:pt x="395351" y="421259"/>
                    <a:pt x="395351" y="421259"/>
                  </a:cubicBezTo>
                  <a:lnTo>
                    <a:pt x="5831644" y="405765"/>
                  </a:lnTo>
                  <a:cubicBezTo>
                    <a:pt x="5831644" y="405765"/>
                    <a:pt x="5884095" y="407924"/>
                    <a:pt x="5924226" y="403860"/>
                  </a:cubicBezTo>
                  <a:cubicBezTo>
                    <a:pt x="5964358" y="399796"/>
                    <a:pt x="6018969" y="392303"/>
                    <a:pt x="6018969" y="392303"/>
                  </a:cubicBezTo>
                  <a:cubicBezTo>
                    <a:pt x="6018969" y="392303"/>
                    <a:pt x="6042464" y="398145"/>
                    <a:pt x="6078786" y="400558"/>
                  </a:cubicBezTo>
                  <a:cubicBezTo>
                    <a:pt x="6115234" y="402971"/>
                    <a:pt x="6162479" y="398780"/>
                    <a:pt x="6162479" y="398780"/>
                  </a:cubicBezTo>
                  <a:lnTo>
                    <a:pt x="6204770" y="467614"/>
                  </a:lnTo>
                  <a:lnTo>
                    <a:pt x="6214549" y="572135"/>
                  </a:lnTo>
                  <a:lnTo>
                    <a:pt x="6220645" y="571881"/>
                  </a:lnTo>
                  <a:lnTo>
                    <a:pt x="6220645" y="3515375"/>
                  </a:lnTo>
                  <a:cubicBezTo>
                    <a:pt x="6220645" y="3515375"/>
                    <a:pt x="6214676" y="3551951"/>
                    <a:pt x="6220645" y="3598051"/>
                  </a:cubicBezTo>
                  <a:cubicBezTo>
                    <a:pt x="6226614" y="3644152"/>
                    <a:pt x="6208452" y="3683522"/>
                    <a:pt x="6208452" y="3683522"/>
                  </a:cubicBezTo>
                  <a:close/>
                  <a:moveTo>
                    <a:pt x="352171" y="346329"/>
                  </a:moveTo>
                  <a:lnTo>
                    <a:pt x="5866061" y="351917"/>
                  </a:lnTo>
                  <a:cubicBezTo>
                    <a:pt x="6047544" y="353187"/>
                    <a:pt x="6218232" y="294259"/>
                    <a:pt x="6218232" y="229870"/>
                  </a:cubicBezTo>
                  <a:cubicBezTo>
                    <a:pt x="6218232" y="74803"/>
                    <a:pt x="6114981" y="64643"/>
                    <a:pt x="5939213" y="23114"/>
                  </a:cubicBezTo>
                  <a:lnTo>
                    <a:pt x="5663623" y="3302"/>
                  </a:lnTo>
                  <a:lnTo>
                    <a:pt x="478282" y="0"/>
                  </a:lnTo>
                  <a:lnTo>
                    <a:pt x="302133" y="6858"/>
                  </a:lnTo>
                  <a:cubicBezTo>
                    <a:pt x="102362" y="37719"/>
                    <a:pt x="5842" y="63246"/>
                    <a:pt x="25654" y="209169"/>
                  </a:cubicBezTo>
                  <a:cubicBezTo>
                    <a:pt x="37973" y="299847"/>
                    <a:pt x="170688" y="345059"/>
                    <a:pt x="352171" y="346329"/>
                  </a:cubicBezTo>
                  <a:close/>
                  <a:moveTo>
                    <a:pt x="5866061" y="3903868"/>
                  </a:moveTo>
                  <a:lnTo>
                    <a:pt x="352171" y="3898279"/>
                  </a:lnTo>
                  <a:cubicBezTo>
                    <a:pt x="170688" y="3897009"/>
                    <a:pt x="0" y="3955938"/>
                    <a:pt x="0" y="4020327"/>
                  </a:cubicBezTo>
                  <a:cubicBezTo>
                    <a:pt x="0" y="4175394"/>
                    <a:pt x="103251" y="4185553"/>
                    <a:pt x="279019" y="4227083"/>
                  </a:cubicBezTo>
                  <a:lnTo>
                    <a:pt x="554609" y="4246895"/>
                  </a:lnTo>
                  <a:lnTo>
                    <a:pt x="5739950" y="4250196"/>
                  </a:lnTo>
                  <a:lnTo>
                    <a:pt x="5916099" y="4243339"/>
                  </a:lnTo>
                  <a:cubicBezTo>
                    <a:pt x="6115869" y="4212478"/>
                    <a:pt x="6212389" y="4186951"/>
                    <a:pt x="6192577" y="4040901"/>
                  </a:cubicBezTo>
                  <a:cubicBezTo>
                    <a:pt x="6180258" y="3950222"/>
                    <a:pt x="6047544" y="3905010"/>
                    <a:pt x="5866061" y="390374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845174" y="4640560"/>
            <a:ext cx="4088034" cy="6387553"/>
          </a:xfrm>
          <a:custGeom>
            <a:avLst/>
            <a:gdLst/>
            <a:ahLst/>
            <a:cxnLst/>
            <a:rect l="l" t="t" r="r" b="b"/>
            <a:pathLst>
              <a:path w="4088034" h="6387553">
                <a:moveTo>
                  <a:pt x="0" y="0"/>
                </a:moveTo>
                <a:lnTo>
                  <a:pt x="4088034" y="0"/>
                </a:lnTo>
                <a:lnTo>
                  <a:pt x="4088034" y="6387553"/>
                </a:lnTo>
                <a:lnTo>
                  <a:pt x="0" y="638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964340">
            <a:off x="-2121947" y="-360033"/>
            <a:ext cx="5520617" cy="2296430"/>
          </a:xfrm>
          <a:custGeom>
            <a:avLst/>
            <a:gdLst/>
            <a:ahLst/>
            <a:cxnLst/>
            <a:rect l="l" t="t" r="r" b="b"/>
            <a:pathLst>
              <a:path w="5520617" h="2296430">
                <a:moveTo>
                  <a:pt x="0" y="0"/>
                </a:moveTo>
                <a:lnTo>
                  <a:pt x="5520617" y="0"/>
                </a:lnTo>
                <a:lnTo>
                  <a:pt x="5520617" y="2296430"/>
                </a:lnTo>
                <a:lnTo>
                  <a:pt x="0" y="229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61802" y="1673958"/>
            <a:ext cx="10564397" cy="27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414141"/>
                </a:solidFill>
                <a:latin typeface="Bernoru"/>
                <a:ea typeface="Bernoru"/>
                <a:cs typeface="Bernoru"/>
                <a:sym typeface="Bernoru"/>
              </a:rPr>
              <a:t>CAUSES</a:t>
            </a:r>
            <a:r>
              <a:rPr lang="en-US" sz="9000" u="none" strike="noStrike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 OF WORLD HUNGER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1743" y="4891087"/>
            <a:ext cx="387075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Poverty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64521" y="4891087"/>
            <a:ext cx="40327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Conflict and War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1743" y="7458933"/>
            <a:ext cx="387075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Climate Change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6522" y="7458933"/>
            <a:ext cx="45908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Inadequate Infrastructure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6426" y="5638388"/>
            <a:ext cx="387075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u="sng">
                <a:solidFill>
                  <a:srgbClr val="E6DFDA"/>
                </a:solidFill>
                <a:latin typeface="Garet"/>
                <a:ea typeface="Garet"/>
                <a:cs typeface="Garet"/>
                <a:sym typeface="Garet"/>
                <a:hlinkClick r:id="rId5" tooltip="https://concernusa.org/news/causes-of-world-hunger/"/>
              </a:rPr>
              <a:t>Many people lack the financial resources to buy sufficient and nutritious food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64521" y="5638388"/>
            <a:ext cx="387075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u="sng">
                <a:solidFill>
                  <a:srgbClr val="E6DFDA"/>
                </a:solidFill>
                <a:latin typeface="Garet"/>
                <a:ea typeface="Garet"/>
                <a:cs typeface="Garet"/>
                <a:sym typeface="Garet"/>
                <a:hlinkClick r:id="rId6" tooltip="https://www.wfp.org/global-hunger-crisis"/>
              </a:rPr>
              <a:t>Wars disrupt food production and distribution, leading to shortages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6426" y="8401908"/>
            <a:ext cx="398011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 u="sng">
                <a:solidFill>
                  <a:srgbClr val="E6DFDA"/>
                </a:solidFill>
                <a:latin typeface="Garet"/>
                <a:ea typeface="Garet"/>
                <a:cs typeface="Garet"/>
                <a:sym typeface="Garet"/>
                <a:hlinkClick r:id="rId6" tooltip="https://www.wfp.org/global-hunger-crisis"/>
              </a:rPr>
              <a:t>Extreme weather events, such as droughts and floods, destroy crops and livelihoods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6522" y="8687658"/>
            <a:ext cx="398011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u="sng">
                <a:solidFill>
                  <a:srgbClr val="E6DFDA"/>
                </a:solidFill>
                <a:latin typeface="Garet"/>
                <a:ea typeface="Garet"/>
                <a:cs typeface="Garet"/>
                <a:sym typeface="Garet"/>
                <a:hlinkClick r:id="rId7" tooltip="https://www.concern.net/news/causes-of-world-hunger"/>
              </a:rPr>
              <a:t>Poor infrastructure hinders food storage, transportation, and market access</a:t>
            </a:r>
          </a:p>
        </p:txBody>
      </p:sp>
    </p:spTree>
  </p:cSld>
  <p:clrMapOvr>
    <a:masterClrMapping/>
  </p:clrMapOvr>
  <p:transition spd="med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821664"/>
            <a:chOff x="0" y="0"/>
            <a:chExt cx="24384000" cy="90955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541" r="20541"/>
            <a:stretch>
              <a:fillRect/>
            </a:stretch>
          </p:blipFill>
          <p:spPr>
            <a:xfrm>
              <a:off x="0" y="0"/>
              <a:ext cx="8043333" cy="909555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541" r="20541"/>
            <a:stretch>
              <a:fillRect/>
            </a:stretch>
          </p:blipFill>
          <p:spPr>
            <a:xfrm>
              <a:off x="8170333" y="0"/>
              <a:ext cx="8043333" cy="909555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32628" r="8453"/>
            <a:stretch>
              <a:fillRect/>
            </a:stretch>
          </p:blipFill>
          <p:spPr>
            <a:xfrm>
              <a:off x="16340667" y="0"/>
              <a:ext cx="8043333" cy="9095552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-910216" y="5143500"/>
            <a:ext cx="20108432" cy="6057665"/>
          </a:xfrm>
          <a:custGeom>
            <a:avLst/>
            <a:gdLst/>
            <a:ahLst/>
            <a:cxnLst/>
            <a:rect l="l" t="t" r="r" b="b"/>
            <a:pathLst>
              <a:path w="20108432" h="6057665">
                <a:moveTo>
                  <a:pt x="0" y="0"/>
                </a:moveTo>
                <a:lnTo>
                  <a:pt x="20108432" y="0"/>
                </a:lnTo>
                <a:lnTo>
                  <a:pt x="20108432" y="6057665"/>
                </a:lnTo>
                <a:lnTo>
                  <a:pt x="0" y="605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165935">
            <a:off x="5825797" y="7832482"/>
            <a:ext cx="6636406" cy="1552252"/>
            <a:chOff x="0" y="0"/>
            <a:chExt cx="8282440" cy="1937258"/>
          </a:xfrm>
        </p:grpSpPr>
        <p:sp>
          <p:nvSpPr>
            <p:cNvPr id="8" name="Freeform 8"/>
            <p:cNvSpPr/>
            <p:nvPr/>
          </p:nvSpPr>
          <p:spPr>
            <a:xfrm>
              <a:off x="-127" y="127"/>
              <a:ext cx="8282313" cy="1944243"/>
            </a:xfrm>
            <a:custGeom>
              <a:avLst/>
              <a:gdLst/>
              <a:ahLst/>
              <a:cxnLst/>
              <a:rect l="l" t="t" r="r" b="b"/>
              <a:pathLst>
                <a:path w="8282313" h="1944243">
                  <a:moveTo>
                    <a:pt x="7881247" y="1931543"/>
                  </a:moveTo>
                  <a:cubicBezTo>
                    <a:pt x="7825367" y="1944243"/>
                    <a:pt x="7799967" y="1931543"/>
                    <a:pt x="7742817" y="1931543"/>
                  </a:cubicBezTo>
                  <a:cubicBezTo>
                    <a:pt x="7685667" y="1931543"/>
                    <a:pt x="7594608" y="1918843"/>
                    <a:pt x="7594608" y="1918843"/>
                  </a:cubicBezTo>
                  <a:lnTo>
                    <a:pt x="707771" y="1918843"/>
                  </a:lnTo>
                  <a:lnTo>
                    <a:pt x="631063" y="1906143"/>
                  </a:lnTo>
                  <a:cubicBezTo>
                    <a:pt x="631063" y="1906143"/>
                    <a:pt x="533400" y="1918843"/>
                    <a:pt x="457581" y="1906143"/>
                  </a:cubicBezTo>
                  <a:cubicBezTo>
                    <a:pt x="381762" y="1893443"/>
                    <a:pt x="296418" y="1906143"/>
                    <a:pt x="296418" y="1906143"/>
                  </a:cubicBezTo>
                  <a:cubicBezTo>
                    <a:pt x="240284" y="1906143"/>
                    <a:pt x="162814" y="1901825"/>
                    <a:pt x="119507" y="1872615"/>
                  </a:cubicBezTo>
                  <a:cubicBezTo>
                    <a:pt x="47371" y="1823974"/>
                    <a:pt x="25400" y="1753743"/>
                    <a:pt x="0" y="1647952"/>
                  </a:cubicBezTo>
                  <a:lnTo>
                    <a:pt x="0" y="1447419"/>
                  </a:lnTo>
                  <a:cubicBezTo>
                    <a:pt x="0" y="1447419"/>
                    <a:pt x="12700" y="1362456"/>
                    <a:pt x="12700" y="1304163"/>
                  </a:cubicBezTo>
                  <a:cubicBezTo>
                    <a:pt x="12700" y="1245870"/>
                    <a:pt x="0" y="1155954"/>
                    <a:pt x="0" y="115595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7763264" y="0"/>
                  </a:lnTo>
                  <a:cubicBezTo>
                    <a:pt x="7863340" y="0"/>
                    <a:pt x="7931793" y="12700"/>
                    <a:pt x="7931793" y="12700"/>
                  </a:cubicBezTo>
                  <a:cubicBezTo>
                    <a:pt x="7995928" y="12700"/>
                    <a:pt x="8084701" y="36322"/>
                    <a:pt x="8142613" y="50800"/>
                  </a:cubicBezTo>
                  <a:cubicBezTo>
                    <a:pt x="8244213" y="76200"/>
                    <a:pt x="8269613" y="254000"/>
                    <a:pt x="8269613" y="350520"/>
                  </a:cubicBezTo>
                  <a:lnTo>
                    <a:pt x="8269613" y="1065149"/>
                  </a:lnTo>
                  <a:cubicBezTo>
                    <a:pt x="8269613" y="1065149"/>
                    <a:pt x="8282313" y="1433830"/>
                    <a:pt x="8282313" y="1466850"/>
                  </a:cubicBezTo>
                  <a:cubicBezTo>
                    <a:pt x="8282313" y="1499870"/>
                    <a:pt x="8259834" y="1607820"/>
                    <a:pt x="8241927" y="1654048"/>
                  </a:cubicBezTo>
                  <a:cubicBezTo>
                    <a:pt x="8216908" y="1718691"/>
                    <a:pt x="8227068" y="1775587"/>
                    <a:pt x="8175252" y="1819783"/>
                  </a:cubicBezTo>
                  <a:cubicBezTo>
                    <a:pt x="8139184" y="1850644"/>
                    <a:pt x="8085082" y="1887982"/>
                    <a:pt x="8039870" y="1905127"/>
                  </a:cubicBezTo>
                  <a:cubicBezTo>
                    <a:pt x="7994658" y="1922272"/>
                    <a:pt x="7936874" y="1918970"/>
                    <a:pt x="7880993" y="1931670"/>
                  </a:cubicBezTo>
                  <a:close/>
                </a:path>
              </a:pathLst>
            </a:custGeom>
            <a:solidFill>
              <a:srgbClr val="53B6A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85697" y="7867650"/>
            <a:ext cx="611660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E6DFDA"/>
                </a:solidFill>
                <a:latin typeface="Bernoru"/>
                <a:ea typeface="Bernoru"/>
                <a:cs typeface="Bernoru"/>
                <a:sym typeface="Bernoru"/>
              </a:rPr>
              <a:t>GALLERY</a:t>
            </a:r>
          </a:p>
        </p:txBody>
      </p:sp>
    </p:spTree>
  </p:cSld>
  <p:clrMapOvr>
    <a:masterClrMapping/>
  </p:clrMapOvr>
  <p:transition spd="med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483</Words>
  <Application>Microsoft Office PowerPoint</Application>
  <PresentationFormat>Custom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Bernoru</vt:lpstr>
      <vt:lpstr>Arial</vt:lpstr>
      <vt:lpstr>Calibri</vt:lpstr>
      <vt:lpstr>Garet Bold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Scrapbook Style World Hunger Campaign Presentation</dc:title>
  <cp:lastModifiedBy>LAKSHYA JINDAL</cp:lastModifiedBy>
  <cp:revision>2</cp:revision>
  <dcterms:created xsi:type="dcterms:W3CDTF">2006-08-16T00:00:00Z</dcterms:created>
  <dcterms:modified xsi:type="dcterms:W3CDTF">2024-08-03T09:56:11Z</dcterms:modified>
  <dc:identifier>DAGMs9Ks4II</dc:identifier>
</cp:coreProperties>
</file>